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45143" y="116114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3505E52-4D24-DDDB-14FD-030165B5D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521" y="1483179"/>
            <a:ext cx="2561842" cy="2561842"/>
          </a:xfrm>
          <a:prstGeom prst="rect">
            <a:avLst/>
          </a:prstGeom>
        </p:spPr>
      </p:pic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73743" y="5066211"/>
            <a:ext cx="8457436" cy="1298493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2" y="346356"/>
            <a:ext cx="5306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クリスタルタイプ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4302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クリスタルに彫刻で、オンリーワンな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品へ。使用中は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で光ります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U2903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:60×18×10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クリスタルガラス・亜鉛合金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E787380-D6D8-FDA0-8CDB-7F030B11FBC1}"/>
              </a:ext>
            </a:extLst>
          </p:cNvPr>
          <p:cNvGrpSpPr/>
          <p:nvPr/>
        </p:nvGrpSpPr>
        <p:grpSpPr>
          <a:xfrm>
            <a:off x="4996706" y="4178746"/>
            <a:ext cx="2525159" cy="661435"/>
            <a:chOff x="5129124" y="4083856"/>
            <a:chExt cx="2525159" cy="661435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C9A06714-FFBA-FEB3-B97F-0C0164838B4F}"/>
                </a:ext>
              </a:extLst>
            </p:cNvPr>
            <p:cNvGrpSpPr/>
            <p:nvPr/>
          </p:nvGrpSpPr>
          <p:grpSpPr>
            <a:xfrm>
              <a:off x="5129124" y="4083856"/>
              <a:ext cx="1518761" cy="661435"/>
              <a:chOff x="4928672" y="3989109"/>
              <a:chExt cx="1518761" cy="661435"/>
            </a:xfrm>
          </p:grpSpPr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D86F2D40-D0CE-AB4E-70FC-737DE6B74B2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5134" t="45301" r="35918" b="43813"/>
              <a:stretch/>
            </p:blipFill>
            <p:spPr>
              <a:xfrm>
                <a:off x="5129498" y="4267366"/>
                <a:ext cx="1018904" cy="383178"/>
              </a:xfrm>
              <a:prstGeom prst="rect">
                <a:avLst/>
              </a:prstGeom>
            </p:spPr>
          </p:pic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04B82924-B778-619F-B3DF-01BF265F7D78}"/>
                  </a:ext>
                </a:extLst>
              </p:cNvPr>
              <p:cNvSpPr txBox="1"/>
              <p:nvPr/>
            </p:nvSpPr>
            <p:spPr>
              <a:xfrm>
                <a:off x="4928672" y="3989109"/>
                <a:ext cx="1518761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ja-JP" altLang="en-US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・名入れ</a:t>
                </a:r>
                <a:endParaRPr lang="ja-JP" altLang="en-US" sz="1200" b="1" i="0" u="sng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DDCB1A83-FB60-32DD-75AB-0059C4FB5565}"/>
                </a:ext>
              </a:extLst>
            </p:cNvPr>
            <p:cNvSpPr txBox="1"/>
            <p:nvPr/>
          </p:nvSpPr>
          <p:spPr>
            <a:xfrm>
              <a:off x="6338760" y="4278488"/>
              <a:ext cx="131552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2D</a:t>
              </a:r>
              <a:r>
                <a:rPr lang="ja-JP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レーザー彫刻</a:t>
              </a:r>
              <a:endPara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W18×H8</a:t>
              </a:r>
              <a:r>
                <a:rPr lang="ja-JP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㎜</a:t>
              </a:r>
              <a:endParaRPr lang="ja-JP" altLang="en-US" sz="1200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キャップタイプ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クリア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03E1C95-1D50-9EDC-7002-B5D880EDAB1B}"/>
              </a:ext>
            </a:extLst>
          </p:cNvPr>
          <p:cNvGrpSpPr/>
          <p:nvPr/>
        </p:nvGrpSpPr>
        <p:grpSpPr>
          <a:xfrm>
            <a:off x="7677659" y="1413200"/>
            <a:ext cx="1518761" cy="1926341"/>
            <a:chOff x="7468035" y="1745255"/>
            <a:chExt cx="1518761" cy="1926341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FBED8F3C-ECFD-6452-1C0F-86B8A069A2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428" t="30948" r="22366" b="27003"/>
            <a:stretch/>
          </p:blipFill>
          <p:spPr>
            <a:xfrm>
              <a:off x="7529523" y="2032220"/>
              <a:ext cx="914402" cy="889908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AD39749A-4905-4374-EE22-8FD4415DAA05}"/>
                </a:ext>
              </a:extLst>
            </p:cNvPr>
            <p:cNvSpPr txBox="1"/>
            <p:nvPr/>
          </p:nvSpPr>
          <p:spPr>
            <a:xfrm>
              <a:off x="7468035" y="1745255"/>
              <a:ext cx="151876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・ライトのカラー</a:t>
              </a:r>
              <a:endParaRPr lang="ja-JP" altLang="en-US" sz="12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3EFD0CFF-F52F-F4C0-D91A-D7B4A2B8BEE3}"/>
                </a:ext>
              </a:extLst>
            </p:cNvPr>
            <p:cNvSpPr txBox="1"/>
            <p:nvPr/>
          </p:nvSpPr>
          <p:spPr>
            <a:xfrm>
              <a:off x="7529523" y="3025265"/>
              <a:ext cx="104555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白・青・赤・緑・</a:t>
              </a:r>
              <a:endParaRPr lang="en-US" altLang="ja-JP" sz="9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オレンジの</a:t>
              </a:r>
              <a:r>
                <a:rPr lang="en-US" altLang="ja-JP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lang="ja-JP" altLang="en-US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色から</a:t>
              </a:r>
              <a:endParaRPr lang="en-US" altLang="ja-JP" sz="9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900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お選びいただけます。</a:t>
              </a:r>
              <a:endParaRPr lang="en-US" altLang="ja-JP" sz="9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写真は赤です。</a:t>
              </a:r>
              <a:endParaRPr lang="ja-JP" altLang="en-US" sz="9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4" name="図 3">
            <a:extLst>
              <a:ext uri="{FF2B5EF4-FFF2-40B4-BE49-F238E27FC236}">
                <a16:creationId xmlns:a16="http://schemas.microsoft.com/office/drawing/2014/main" id="{5A7F6F4A-8DD2-BCB1-E3CA-6B16E2AFC84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6" t="13546" r="14835" b="14835"/>
          <a:stretch/>
        </p:blipFill>
        <p:spPr>
          <a:xfrm>
            <a:off x="496388" y="1335338"/>
            <a:ext cx="2238103" cy="223810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F3B6EDE-2EE0-7F78-31F1-FCC7EA2920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373" y="3125052"/>
            <a:ext cx="1739719" cy="173971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9C768C16-BDD6-4CD2-3473-82FAF345376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46" b="10861"/>
          <a:stretch/>
        </p:blipFill>
        <p:spPr>
          <a:xfrm>
            <a:off x="436239" y="3640181"/>
            <a:ext cx="1611554" cy="118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748</TotalTime>
  <Words>105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22</cp:revision>
  <dcterms:created xsi:type="dcterms:W3CDTF">2023-01-27T06:17:12Z</dcterms:created>
  <dcterms:modified xsi:type="dcterms:W3CDTF">2024-05-22T10:03:56Z</dcterms:modified>
</cp:coreProperties>
</file>