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A81C9BA5-E4DC-837C-FFD3-5DE16857F2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7" t="26830" r="16962" b="27023"/>
          <a:stretch/>
        </p:blipFill>
        <p:spPr>
          <a:xfrm>
            <a:off x="539931" y="1489165"/>
            <a:ext cx="2947348" cy="201168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4F137AD8-B22A-5C8A-6B29-C793834C7C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5873" r="5892" b="21541"/>
          <a:stretch/>
        </p:blipFill>
        <p:spPr>
          <a:xfrm>
            <a:off x="2083794" y="3467521"/>
            <a:ext cx="2368732" cy="1432936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4B1EB071-1DE9-BDB4-7D08-D16D03DE29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2" y="1334019"/>
            <a:ext cx="2600681" cy="2600681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4684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携帯しやすいカードタイプ。全面名入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なので、写真なども印刷できます！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U2902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:83×52×3.2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樹脂他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36E6CE2-EB4D-B758-8008-DF2F52B8C4FC}"/>
              </a:ext>
            </a:extLst>
          </p:cNvPr>
          <p:cNvGrpSpPr/>
          <p:nvPr/>
        </p:nvGrpSpPr>
        <p:grpSpPr>
          <a:xfrm>
            <a:off x="5429669" y="4003807"/>
            <a:ext cx="1715309" cy="896650"/>
            <a:chOff x="4787091" y="3943530"/>
            <a:chExt cx="1518761" cy="750467"/>
          </a:xfrm>
        </p:grpSpPr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8ED24B2F-FAF9-C8A9-FFCE-31E76A1497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74" t="40200" r="33879" b="39063"/>
            <a:stretch/>
          </p:blipFill>
          <p:spPr>
            <a:xfrm>
              <a:off x="5200919" y="4136648"/>
              <a:ext cx="842502" cy="557349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4787091" y="3943530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779490" y="4317040"/>
            <a:ext cx="1315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フルカラー印刷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全面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762</TotalTime>
  <Words>72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26</cp:revision>
  <dcterms:created xsi:type="dcterms:W3CDTF">2023-01-27T06:17:12Z</dcterms:created>
  <dcterms:modified xsi:type="dcterms:W3CDTF">2024-05-22T10:05:21Z</dcterms:modified>
</cp:coreProperties>
</file>