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84" y="78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7AA4520-7EDB-6E4D-640E-C4BC1D8A233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600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8FF17852-6A80-3FFF-D0F0-36B5C58162B8}"/>
              </a:ext>
            </a:extLst>
          </p:cNvPr>
          <p:cNvSpPr/>
          <p:nvPr/>
        </p:nvSpPr>
        <p:spPr>
          <a:xfrm>
            <a:off x="131877" y="72989"/>
            <a:ext cx="8880246" cy="6589486"/>
          </a:xfrm>
          <a:prstGeom prst="roundRect">
            <a:avLst>
              <a:gd name="adj" fmla="val 596"/>
            </a:avLst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3BD72F7-D786-6A64-8AD9-84C3CD5A61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4" t="23151" r="14120" b="53701"/>
          <a:stretch/>
        </p:blipFill>
        <p:spPr>
          <a:xfrm>
            <a:off x="487679" y="2865121"/>
            <a:ext cx="3218685" cy="1045027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E734C5E1-9429-618F-FF6A-B816677145D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33" t="37201" r="5969" b="36533"/>
          <a:stretch/>
        </p:blipFill>
        <p:spPr>
          <a:xfrm>
            <a:off x="2124892" y="4154083"/>
            <a:ext cx="2360022" cy="70929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40E4F55D-6E8D-13EB-64E7-F157E8965A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876" y="1413578"/>
            <a:ext cx="2360085" cy="236008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C9DBB0A8-DE19-8520-0988-D29929670D0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72" t="45592" r="36968" b="44333"/>
          <a:stretch/>
        </p:blipFill>
        <p:spPr>
          <a:xfrm>
            <a:off x="5010815" y="4158581"/>
            <a:ext cx="1278067" cy="497948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318895C5-1B06-C1A8-0AD5-674C21AD02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4" t="53245" r="14120" b="23839"/>
          <a:stretch/>
        </p:blipFill>
        <p:spPr>
          <a:xfrm>
            <a:off x="487679" y="1619794"/>
            <a:ext cx="3218684" cy="1034577"/>
          </a:xfrm>
          <a:prstGeom prst="rect">
            <a:avLst/>
          </a:prstGeom>
        </p:spPr>
      </p:pic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53ECE64B-6042-1784-BBBF-B20D32404759}"/>
              </a:ext>
            </a:extLst>
          </p:cNvPr>
          <p:cNvSpPr/>
          <p:nvPr/>
        </p:nvSpPr>
        <p:spPr>
          <a:xfrm>
            <a:off x="373743" y="5066211"/>
            <a:ext cx="8457436" cy="1298493"/>
          </a:xfrm>
          <a:prstGeom prst="roundRect">
            <a:avLst>
              <a:gd name="adj" fmla="val 2507"/>
            </a:avLst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EA526AA-771D-F5BA-9920-D872D0816C89}"/>
              </a:ext>
            </a:extLst>
          </p:cNvPr>
          <p:cNvSpPr txBox="1"/>
          <p:nvPr/>
        </p:nvSpPr>
        <p:spPr>
          <a:xfrm>
            <a:off x="2080782" y="346356"/>
            <a:ext cx="53069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メモリー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カラビナフォルム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800" b="1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ABF95A4-4560-7989-3782-A930949E5BC6}"/>
              </a:ext>
            </a:extLst>
          </p:cNvPr>
          <p:cNvSpPr txBox="1"/>
          <p:nvPr/>
        </p:nvSpPr>
        <p:spPr>
          <a:xfrm>
            <a:off x="2110378" y="818607"/>
            <a:ext cx="4286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ビジネスバッグやキーリング等に付けられる便利＆シンプルな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です</a:t>
            </a: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8F08F7D3-6B9A-8864-6E44-4964C4F788AE}"/>
              </a:ext>
            </a:extLst>
          </p:cNvPr>
          <p:cNvGrpSpPr/>
          <p:nvPr/>
        </p:nvGrpSpPr>
        <p:grpSpPr>
          <a:xfrm>
            <a:off x="493486" y="332289"/>
            <a:ext cx="1555328" cy="908359"/>
            <a:chOff x="174172" y="192951"/>
            <a:chExt cx="1285129" cy="908359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DAD7A6F8-8C9D-A2F0-099B-15E0F3BC7938}"/>
                </a:ext>
              </a:extLst>
            </p:cNvPr>
            <p:cNvSpPr/>
            <p:nvPr/>
          </p:nvSpPr>
          <p:spPr>
            <a:xfrm>
              <a:off x="174172" y="252548"/>
              <a:ext cx="1184365" cy="696683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34000">
                  <a:schemeClr val="bg1"/>
                </a:gs>
                <a:gs pos="100000">
                  <a:schemeClr val="bg1">
                    <a:lumMod val="50000"/>
                  </a:schemeClr>
                </a:gs>
              </a:gsLst>
              <a:lin ang="7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E632AE80-7AD0-CEA3-8C7A-B7C677C70DBC}"/>
                </a:ext>
              </a:extLst>
            </p:cNvPr>
            <p:cNvSpPr/>
            <p:nvPr/>
          </p:nvSpPr>
          <p:spPr>
            <a:xfrm>
              <a:off x="293598" y="192951"/>
              <a:ext cx="58874" cy="9083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44E22F76-8678-8676-FDF6-9EA4AFB1CD06}"/>
                </a:ext>
              </a:extLst>
            </p:cNvPr>
            <p:cNvSpPr txBox="1"/>
            <p:nvPr/>
          </p:nvSpPr>
          <p:spPr>
            <a:xfrm>
              <a:off x="403387" y="408095"/>
              <a:ext cx="105591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ja-JP" sz="2000" b="1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U2701</a:t>
              </a:r>
              <a:endParaRPr lang="en-US" altLang="ja-JP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635D8F-8819-7BAA-F11C-96457E089528}"/>
              </a:ext>
            </a:extLst>
          </p:cNvPr>
          <p:cNvSpPr txBox="1"/>
          <p:nvPr/>
        </p:nvSpPr>
        <p:spPr>
          <a:xfrm>
            <a:off x="598034" y="5193516"/>
            <a:ext cx="394990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■商品サイズ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:61.7×19×9.3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■材質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:ABS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樹脂他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■容量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:2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32GB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AEF22F8B-523F-A352-48F2-4D21F651664A}"/>
              </a:ext>
            </a:extLst>
          </p:cNvPr>
          <p:cNvGrpSpPr/>
          <p:nvPr/>
        </p:nvGrpSpPr>
        <p:grpSpPr>
          <a:xfrm>
            <a:off x="7278788" y="2182466"/>
            <a:ext cx="1315523" cy="1539859"/>
            <a:chOff x="7278789" y="2433875"/>
            <a:chExt cx="1097880" cy="1288450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25CD05A0-6571-50DD-3799-583653AB9E5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8978" y="2724634"/>
              <a:ext cx="997691" cy="997691"/>
            </a:xfrm>
            <a:prstGeom prst="rect">
              <a:avLst/>
            </a:prstGeom>
          </p:spPr>
        </p:pic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AD39749A-4905-4374-EE22-8FD4415DAA05}"/>
                </a:ext>
              </a:extLst>
            </p:cNvPr>
            <p:cNvSpPr txBox="1"/>
            <p:nvPr/>
          </p:nvSpPr>
          <p:spPr>
            <a:xfrm>
              <a:off x="7278789" y="2433875"/>
              <a:ext cx="849211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ja-JP" alt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・カラビナ</a:t>
              </a:r>
              <a:endParaRPr lang="ja-JP" altLang="en-US" sz="1200" b="1" i="0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4B82924-B778-619F-B3DF-01BF265F7D78}"/>
              </a:ext>
            </a:extLst>
          </p:cNvPr>
          <p:cNvSpPr txBox="1"/>
          <p:nvPr/>
        </p:nvSpPr>
        <p:spPr>
          <a:xfrm>
            <a:off x="4809989" y="3936485"/>
            <a:ext cx="161902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・名入れ</a:t>
            </a:r>
            <a:endParaRPr lang="ja-JP" altLang="en-US" sz="1200" b="1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DDCB1A83-FB60-32DD-75AB-0059C4FB5565}"/>
              </a:ext>
            </a:extLst>
          </p:cNvPr>
          <p:cNvSpPr txBox="1"/>
          <p:nvPr/>
        </p:nvSpPr>
        <p:spPr>
          <a:xfrm>
            <a:off x="6150545" y="4128158"/>
            <a:ext cx="13155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シルク印刷</a:t>
            </a:r>
            <a:r>
              <a:rPr lang="en-US" altLang="ja-JP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W15×H7</a:t>
            </a:r>
            <a:r>
              <a: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ja-JP" altLang="en-US" sz="1200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68AE8C0-4219-F39B-D406-DBE1DFECDC62}"/>
              </a:ext>
            </a:extLst>
          </p:cNvPr>
          <p:cNvSpPr txBox="1"/>
          <p:nvPr/>
        </p:nvSpPr>
        <p:spPr>
          <a:xfrm>
            <a:off x="4821119" y="5193516"/>
            <a:ext cx="394990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■白箱サイズ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):110×75×19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■備考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:100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個から受注対応商品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回転タイプ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■カラー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ブラック・ブラウン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色指定可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DE1546E-E56D-AAB1-04CC-23E9109D2332}"/>
              </a:ext>
            </a:extLst>
          </p:cNvPr>
          <p:cNvSpPr txBox="1"/>
          <p:nvPr/>
        </p:nvSpPr>
        <p:spPr>
          <a:xfrm>
            <a:off x="2942749" y="2593621"/>
            <a:ext cx="4619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ブラック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90F6CB2-061A-8C65-D464-96C29E970A1F}"/>
              </a:ext>
            </a:extLst>
          </p:cNvPr>
          <p:cNvSpPr txBox="1"/>
          <p:nvPr/>
        </p:nvSpPr>
        <p:spPr>
          <a:xfrm>
            <a:off x="2942749" y="3812821"/>
            <a:ext cx="48603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ブラウン</a:t>
            </a:r>
          </a:p>
        </p:txBody>
      </p:sp>
    </p:spTree>
    <p:extLst>
      <p:ext uri="{BB962C8B-B14F-4D97-AF65-F5344CB8AC3E}">
        <p14:creationId xmlns:p14="http://schemas.microsoft.com/office/powerpoint/2010/main" val="43729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754</TotalTime>
  <Words>84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NEED - SAKAGUCHI</cp:lastModifiedBy>
  <cp:revision>23</cp:revision>
  <dcterms:created xsi:type="dcterms:W3CDTF">2023-01-27T06:17:12Z</dcterms:created>
  <dcterms:modified xsi:type="dcterms:W3CDTF">2024-05-22T10:04:29Z</dcterms:modified>
</cp:coreProperties>
</file>