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84" y="9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A4520-7EDB-6E4D-640E-C4BC1D8A23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F17852-6A80-3FFF-D0F0-36B5C58162B8}"/>
              </a:ext>
            </a:extLst>
          </p:cNvPr>
          <p:cNvSpPr/>
          <p:nvPr/>
        </p:nvSpPr>
        <p:spPr>
          <a:xfrm>
            <a:off x="131877" y="82650"/>
            <a:ext cx="8880246" cy="6589486"/>
          </a:xfrm>
          <a:prstGeom prst="roundRect">
            <a:avLst>
              <a:gd name="adj" fmla="val 596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93AEF48-0204-3F65-6915-3E55AB032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2082" r="7776" b="10540"/>
          <a:stretch/>
        </p:blipFill>
        <p:spPr>
          <a:xfrm>
            <a:off x="194425" y="1402082"/>
            <a:ext cx="3027748" cy="283028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810B9B0-4ADA-7733-D625-66B6FFE7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16" y="1459133"/>
            <a:ext cx="2470387" cy="247038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BC5606D-C0A6-A297-7F7F-EF657C54F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15" y="3442012"/>
            <a:ext cx="1581719" cy="158171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4412EC4-A382-CC11-E653-966E2788D4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9706" r="10908" b="6368"/>
          <a:stretch/>
        </p:blipFill>
        <p:spPr>
          <a:xfrm>
            <a:off x="3100252" y="2246812"/>
            <a:ext cx="1393372" cy="1489165"/>
          </a:xfrm>
          <a:prstGeom prst="rect">
            <a:avLst/>
          </a:prstGeom>
        </p:spPr>
      </p:pic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3ECE64B-6042-1784-BBBF-B20D32404759}"/>
              </a:ext>
            </a:extLst>
          </p:cNvPr>
          <p:cNvSpPr/>
          <p:nvPr/>
        </p:nvSpPr>
        <p:spPr>
          <a:xfrm>
            <a:off x="373743" y="5066211"/>
            <a:ext cx="8457436" cy="1298493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A526AA-771D-F5BA-9920-D872D0816C89}"/>
              </a:ext>
            </a:extLst>
          </p:cNvPr>
          <p:cNvSpPr txBox="1"/>
          <p:nvPr/>
        </p:nvSpPr>
        <p:spPr>
          <a:xfrm>
            <a:off x="2080782" y="346356"/>
            <a:ext cx="5306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メモリー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ペンタイプ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Ⅰ)</a:t>
            </a:r>
            <a:endParaRPr lang="ja-JP" altLang="en-US" sz="28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BF95A4-4560-7989-3782-A930949E5BC6}"/>
              </a:ext>
            </a:extLst>
          </p:cNvPr>
          <p:cNvSpPr txBox="1"/>
          <p:nvPr/>
        </p:nvSpPr>
        <p:spPr>
          <a:xfrm>
            <a:off x="2110378" y="818607"/>
            <a:ext cx="3177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ペン＆タッチペンタイプの一風変わった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メモリー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F08F7D3-6B9A-8864-6E44-4964C4F788AE}"/>
              </a:ext>
            </a:extLst>
          </p:cNvPr>
          <p:cNvGrpSpPr/>
          <p:nvPr/>
        </p:nvGrpSpPr>
        <p:grpSpPr>
          <a:xfrm>
            <a:off x="493486" y="332289"/>
            <a:ext cx="1555328" cy="908359"/>
            <a:chOff x="174172" y="192951"/>
            <a:chExt cx="1285129" cy="90835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D7A6F8-8C9D-A2F0-099B-15E0F3BC7938}"/>
                </a:ext>
              </a:extLst>
            </p:cNvPr>
            <p:cNvSpPr/>
            <p:nvPr/>
          </p:nvSpPr>
          <p:spPr>
            <a:xfrm>
              <a:off x="174172" y="252548"/>
              <a:ext cx="1184365" cy="696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4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632AE80-7AD0-CEA3-8C7A-B7C677C70DBC}"/>
                </a:ext>
              </a:extLst>
            </p:cNvPr>
            <p:cNvSpPr/>
            <p:nvPr/>
          </p:nvSpPr>
          <p:spPr>
            <a:xfrm>
              <a:off x="293598" y="192951"/>
              <a:ext cx="58874" cy="90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4E22F76-8678-8676-FDF6-9EA4AFB1CD06}"/>
                </a:ext>
              </a:extLst>
            </p:cNvPr>
            <p:cNvSpPr txBox="1"/>
            <p:nvPr/>
          </p:nvSpPr>
          <p:spPr>
            <a:xfrm>
              <a:off x="403387" y="408095"/>
              <a:ext cx="105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2000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U2567</a:t>
              </a:r>
              <a:endParaRPr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635D8F-8819-7BAA-F11C-96457E089528}"/>
              </a:ext>
            </a:extLst>
          </p:cNvPr>
          <p:cNvSpPr txBox="1"/>
          <p:nvPr/>
        </p:nvSpPr>
        <p:spPr>
          <a:xfrm>
            <a:off x="598034" y="5193516"/>
            <a:ext cx="3949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■商品サイズ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:138×14.5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■材質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メタル他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■容量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:2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32GB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C2FA70A-BE8C-3807-2A13-183B0E8A71FA}"/>
              </a:ext>
            </a:extLst>
          </p:cNvPr>
          <p:cNvGrpSpPr/>
          <p:nvPr/>
        </p:nvGrpSpPr>
        <p:grpSpPr>
          <a:xfrm>
            <a:off x="4954056" y="4038286"/>
            <a:ext cx="1518761" cy="740033"/>
            <a:chOff x="7025056" y="2750057"/>
            <a:chExt cx="1518761" cy="740033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CE8801B5-DF70-5E64-75B1-FD4D39FE5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2" t="43742" r="34391" b="40839"/>
            <a:stretch/>
          </p:blipFill>
          <p:spPr>
            <a:xfrm>
              <a:off x="7297782" y="2940555"/>
              <a:ext cx="1167759" cy="549535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4B82924-B778-619F-B3DF-01BF265F7D78}"/>
                </a:ext>
              </a:extLst>
            </p:cNvPr>
            <p:cNvSpPr txBox="1"/>
            <p:nvPr/>
          </p:nvSpPr>
          <p:spPr>
            <a:xfrm>
              <a:off x="7025056" y="2750057"/>
              <a:ext cx="1518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・名入れ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DCB1A83-FB60-32DD-75AB-0059C4FB5565}"/>
              </a:ext>
            </a:extLst>
          </p:cNvPr>
          <p:cNvSpPr txBox="1"/>
          <p:nvPr/>
        </p:nvSpPr>
        <p:spPr>
          <a:xfrm>
            <a:off x="6261031" y="4131262"/>
            <a:ext cx="131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シルク印刷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W30×H5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ja-JP" altLang="en-US" sz="1400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8AE8C0-4219-F39B-D406-DBE1DFECDC62}"/>
              </a:ext>
            </a:extLst>
          </p:cNvPr>
          <p:cNvSpPr txBox="1"/>
          <p:nvPr/>
        </p:nvSpPr>
        <p:spPr>
          <a:xfrm>
            <a:off x="4821119" y="5193516"/>
            <a:ext cx="3949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■白箱サイズ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):173×45×23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■備考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:100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個から受注対応商品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軸差込タイプ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■カラー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ブラック・ホワイト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DE1546E-E56D-AAB1-04CC-23E9109D2332}"/>
              </a:ext>
            </a:extLst>
          </p:cNvPr>
          <p:cNvSpPr txBox="1"/>
          <p:nvPr/>
        </p:nvSpPr>
        <p:spPr>
          <a:xfrm>
            <a:off x="922361" y="3377393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ブラック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90F6CB2-061A-8C65-D464-96C29E970A1F}"/>
              </a:ext>
            </a:extLst>
          </p:cNvPr>
          <p:cNvSpPr txBox="1"/>
          <p:nvPr/>
        </p:nvSpPr>
        <p:spPr>
          <a:xfrm>
            <a:off x="1767092" y="3603816"/>
            <a:ext cx="506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ホワイト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46C65F3-70C3-6ED4-C218-69F96B8EC0A6}"/>
              </a:ext>
            </a:extLst>
          </p:cNvPr>
          <p:cNvGrpSpPr/>
          <p:nvPr/>
        </p:nvGrpSpPr>
        <p:grpSpPr>
          <a:xfrm>
            <a:off x="7667823" y="1484145"/>
            <a:ext cx="1105036" cy="2440573"/>
            <a:chOff x="7667823" y="1484145"/>
            <a:chExt cx="1105036" cy="2440573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49572BC8-DCE6-51A9-E73B-00A30BE17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813" y="1733907"/>
              <a:ext cx="896487" cy="89648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0F43AC4-99A9-D683-1432-1FFA4224D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04" y="3028231"/>
              <a:ext cx="896487" cy="89648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D39749A-4905-4374-EE22-8FD4415DAA05}"/>
                </a:ext>
              </a:extLst>
            </p:cNvPr>
            <p:cNvSpPr txBox="1"/>
            <p:nvPr/>
          </p:nvSpPr>
          <p:spPr>
            <a:xfrm>
              <a:off x="7667823" y="1484145"/>
              <a:ext cx="1026630" cy="28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・ボールペン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BC5EC913-C070-2D33-C387-FDF0C9EC606D}"/>
                </a:ext>
              </a:extLst>
            </p:cNvPr>
            <p:cNvSpPr txBox="1"/>
            <p:nvPr/>
          </p:nvSpPr>
          <p:spPr>
            <a:xfrm>
              <a:off x="7667823" y="2774826"/>
              <a:ext cx="1105036" cy="28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・タッチペン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767</TotalTime>
  <Words>79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NEED - SAKAGUCHI</cp:lastModifiedBy>
  <cp:revision>24</cp:revision>
  <dcterms:created xsi:type="dcterms:W3CDTF">2023-01-27T06:17:12Z</dcterms:created>
  <dcterms:modified xsi:type="dcterms:W3CDTF">2024-05-22T10:05:54Z</dcterms:modified>
</cp:coreProperties>
</file>