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84" y="90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7AA4520-7EDB-6E4D-640E-C4BC1D8A233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6000">
                <a:schemeClr val="bg1"/>
              </a:gs>
              <a:gs pos="100000">
                <a:schemeClr val="bg1">
                  <a:lumMod val="50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8FF17852-6A80-3FFF-D0F0-36B5C58162B8}"/>
              </a:ext>
            </a:extLst>
          </p:cNvPr>
          <p:cNvSpPr/>
          <p:nvPr/>
        </p:nvSpPr>
        <p:spPr>
          <a:xfrm>
            <a:off x="158003" y="134257"/>
            <a:ext cx="8880246" cy="6589486"/>
          </a:xfrm>
          <a:prstGeom prst="roundRect">
            <a:avLst>
              <a:gd name="adj" fmla="val 596"/>
            </a:avLst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29480D39-A0A8-3721-F838-B77301C122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18" t="33183" r="4616" b="34640"/>
          <a:stretch/>
        </p:blipFill>
        <p:spPr>
          <a:xfrm>
            <a:off x="554535" y="1419497"/>
            <a:ext cx="3164025" cy="1149532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AD084327-954F-EB21-E46B-50EF8A8B433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8" t="31901" r="3933" b="34245"/>
          <a:stretch/>
        </p:blipFill>
        <p:spPr>
          <a:xfrm>
            <a:off x="1307877" y="2576393"/>
            <a:ext cx="3290249" cy="1209404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460DCF75-A759-F55B-A9E7-7C4FF0401AFA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176" y="3530879"/>
            <a:ext cx="1642012" cy="1642012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19F52998-05A1-890F-3BDF-84C6F124414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1566" y="1163075"/>
            <a:ext cx="2669542" cy="2669542"/>
          </a:xfrm>
          <a:prstGeom prst="rect">
            <a:avLst/>
          </a:prstGeom>
        </p:spPr>
      </p:pic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53ECE64B-6042-1784-BBBF-B20D32404759}"/>
              </a:ext>
            </a:extLst>
          </p:cNvPr>
          <p:cNvSpPr/>
          <p:nvPr/>
        </p:nvSpPr>
        <p:spPr>
          <a:xfrm>
            <a:off x="373743" y="5066211"/>
            <a:ext cx="8457436" cy="1298493"/>
          </a:xfrm>
          <a:prstGeom prst="roundRect">
            <a:avLst>
              <a:gd name="adj" fmla="val 2507"/>
            </a:avLst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EA526AA-771D-F5BA-9920-D872D0816C89}"/>
              </a:ext>
            </a:extLst>
          </p:cNvPr>
          <p:cNvSpPr txBox="1"/>
          <p:nvPr/>
        </p:nvSpPr>
        <p:spPr>
          <a:xfrm>
            <a:off x="2080782" y="346356"/>
            <a:ext cx="65958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r>
              <a:rPr lang="ja-JP" alt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メモリー</a:t>
            </a:r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レザーフォルム</a:t>
            </a:r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2800" b="1" i="0" u="sng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ABF95A4-4560-7989-3782-A930949E5BC6}"/>
              </a:ext>
            </a:extLst>
          </p:cNvPr>
          <p:cNvSpPr txBox="1"/>
          <p:nvPr/>
        </p:nvSpPr>
        <p:spPr>
          <a:xfrm>
            <a:off x="2110378" y="818607"/>
            <a:ext cx="2250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革製のカバーがちょっぴりゴージャス</a:t>
            </a: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8F08F7D3-6B9A-8864-6E44-4964C4F788AE}"/>
              </a:ext>
            </a:extLst>
          </p:cNvPr>
          <p:cNvGrpSpPr/>
          <p:nvPr/>
        </p:nvGrpSpPr>
        <p:grpSpPr>
          <a:xfrm>
            <a:off x="493486" y="332289"/>
            <a:ext cx="1555328" cy="908359"/>
            <a:chOff x="174172" y="192951"/>
            <a:chExt cx="1285129" cy="908359"/>
          </a:xfrm>
        </p:grpSpPr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DAD7A6F8-8C9D-A2F0-099B-15E0F3BC7938}"/>
                </a:ext>
              </a:extLst>
            </p:cNvPr>
            <p:cNvSpPr/>
            <p:nvPr/>
          </p:nvSpPr>
          <p:spPr>
            <a:xfrm>
              <a:off x="174172" y="252548"/>
              <a:ext cx="1184365" cy="696683"/>
            </a:xfrm>
            <a:prstGeom prst="rect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34000">
                  <a:schemeClr val="bg1"/>
                </a:gs>
                <a:gs pos="100000">
                  <a:schemeClr val="bg1">
                    <a:lumMod val="50000"/>
                  </a:schemeClr>
                </a:gs>
              </a:gsLst>
              <a:lin ang="7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E632AE80-7AD0-CEA3-8C7A-B7C677C70DBC}"/>
                </a:ext>
              </a:extLst>
            </p:cNvPr>
            <p:cNvSpPr/>
            <p:nvPr/>
          </p:nvSpPr>
          <p:spPr>
            <a:xfrm>
              <a:off x="293598" y="192951"/>
              <a:ext cx="58874" cy="9083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44E22F76-8678-8676-FDF6-9EA4AFB1CD06}"/>
                </a:ext>
              </a:extLst>
            </p:cNvPr>
            <p:cNvSpPr txBox="1"/>
            <p:nvPr/>
          </p:nvSpPr>
          <p:spPr>
            <a:xfrm>
              <a:off x="403387" y="408095"/>
              <a:ext cx="105591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ja-JP" sz="2000" b="1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U2388</a:t>
              </a:r>
              <a:endParaRPr lang="en-US" altLang="ja-JP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E635D8F-8819-7BAA-F11C-96457E089528}"/>
              </a:ext>
            </a:extLst>
          </p:cNvPr>
          <p:cNvSpPr txBox="1"/>
          <p:nvPr/>
        </p:nvSpPr>
        <p:spPr>
          <a:xfrm>
            <a:off x="598034" y="5193516"/>
            <a:ext cx="394990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■商品サイズ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:100×20×10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■材質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:PU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レザー他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■容量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:2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32GB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4E312DB3-EB6F-FD81-B821-76764F62B22D}"/>
              </a:ext>
            </a:extLst>
          </p:cNvPr>
          <p:cNvGrpSpPr/>
          <p:nvPr/>
        </p:nvGrpSpPr>
        <p:grpSpPr>
          <a:xfrm>
            <a:off x="5204529" y="4032663"/>
            <a:ext cx="1739691" cy="747851"/>
            <a:chOff x="7157917" y="2203688"/>
            <a:chExt cx="1739691" cy="747851"/>
          </a:xfrm>
        </p:grpSpPr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B050A19D-95B6-A41D-DACB-681D3D914B6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474" t="43866" r="30433" b="42100"/>
            <a:stretch/>
          </p:blipFill>
          <p:spPr>
            <a:xfrm>
              <a:off x="7397562" y="2413061"/>
              <a:ext cx="1500046" cy="538478"/>
            </a:xfrm>
            <a:prstGeom prst="rect">
              <a:avLst/>
            </a:prstGeom>
          </p:spPr>
        </p:pic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04B82924-B778-619F-B3DF-01BF265F7D78}"/>
                </a:ext>
              </a:extLst>
            </p:cNvPr>
            <p:cNvSpPr txBox="1"/>
            <p:nvPr/>
          </p:nvSpPr>
          <p:spPr>
            <a:xfrm>
              <a:off x="7157917" y="2203688"/>
              <a:ext cx="1518761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ja-JP" alt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・名入れ</a:t>
              </a:r>
              <a:endParaRPr lang="ja-JP" altLang="en-US" sz="1200" b="1" i="0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DDCB1A83-FB60-32DD-75AB-0059C4FB5565}"/>
              </a:ext>
            </a:extLst>
          </p:cNvPr>
          <p:cNvSpPr txBox="1"/>
          <p:nvPr/>
        </p:nvSpPr>
        <p:spPr>
          <a:xfrm>
            <a:off x="6855167" y="4207777"/>
            <a:ext cx="13155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型押し</a:t>
            </a:r>
            <a:endParaRPr lang="en-US" altLang="ja-JP" sz="1200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W40×H12</a:t>
            </a:r>
            <a:r>
              <a: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lang="ja-JP" altLang="en-US" sz="1200" i="0" u="sng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268AE8C0-4219-F39B-D406-DBE1DFECDC62}"/>
              </a:ext>
            </a:extLst>
          </p:cNvPr>
          <p:cNvSpPr txBox="1"/>
          <p:nvPr/>
        </p:nvSpPr>
        <p:spPr>
          <a:xfrm>
            <a:off x="4821119" y="5193516"/>
            <a:ext cx="394990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■白箱サイズ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):110×75×19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■備考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:100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個から受注対応商品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カバータイプ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■カラー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ブラック・ブラウン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色指定可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690D411-B9D2-77E6-B3FB-CC7E83A4C67C}"/>
              </a:ext>
            </a:extLst>
          </p:cNvPr>
          <p:cNvSpPr txBox="1"/>
          <p:nvPr/>
        </p:nvSpPr>
        <p:spPr>
          <a:xfrm>
            <a:off x="3108959" y="2355269"/>
            <a:ext cx="4619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ブラック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BA11EA3-A45D-DA26-5459-932CA490A203}"/>
              </a:ext>
            </a:extLst>
          </p:cNvPr>
          <p:cNvSpPr txBox="1"/>
          <p:nvPr/>
        </p:nvSpPr>
        <p:spPr>
          <a:xfrm>
            <a:off x="3962399" y="3618012"/>
            <a:ext cx="48603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ブラウン</a:t>
            </a:r>
          </a:p>
        </p:txBody>
      </p:sp>
    </p:spTree>
    <p:extLst>
      <p:ext uri="{BB962C8B-B14F-4D97-AF65-F5344CB8AC3E}">
        <p14:creationId xmlns:p14="http://schemas.microsoft.com/office/powerpoint/2010/main" val="43729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764</TotalTime>
  <Words>75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NEED - SAKAGUCHI</cp:lastModifiedBy>
  <cp:revision>24</cp:revision>
  <dcterms:created xsi:type="dcterms:W3CDTF">2023-01-27T06:17:12Z</dcterms:created>
  <dcterms:modified xsi:type="dcterms:W3CDTF">2024-05-22T10:03:24Z</dcterms:modified>
</cp:coreProperties>
</file>