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0637C-9B3C-4572-89F4-F78A8D846D60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A9ED1-23CF-482E-94F1-53AD3EA99B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1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7AA4520-7EDB-6E4D-640E-C4BC1D8A233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56000">
                <a:schemeClr val="bg1"/>
              </a:gs>
              <a:gs pos="100000">
                <a:schemeClr val="bg1">
                  <a:lumMod val="50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8FF17852-6A80-3FFF-D0F0-36B5C58162B8}"/>
              </a:ext>
            </a:extLst>
          </p:cNvPr>
          <p:cNvSpPr/>
          <p:nvPr/>
        </p:nvSpPr>
        <p:spPr>
          <a:xfrm>
            <a:off x="145143" y="116114"/>
            <a:ext cx="8880246" cy="6589486"/>
          </a:xfrm>
          <a:prstGeom prst="roundRect">
            <a:avLst>
              <a:gd name="adj" fmla="val 596"/>
            </a:avLst>
          </a:prstGeom>
          <a:solidFill>
            <a:schemeClr val="bg1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53ECE64B-6042-1784-BBBF-B20D32404759}"/>
              </a:ext>
            </a:extLst>
          </p:cNvPr>
          <p:cNvSpPr/>
          <p:nvPr/>
        </p:nvSpPr>
        <p:spPr>
          <a:xfrm>
            <a:off x="373743" y="4632157"/>
            <a:ext cx="8457436" cy="1961147"/>
          </a:xfrm>
          <a:prstGeom prst="roundRect">
            <a:avLst>
              <a:gd name="adj" fmla="val 2507"/>
            </a:avLst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2C5EE27-F556-F0CC-6FCA-DFE546591F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6" t="36257" r="17305" b="37374"/>
          <a:stretch/>
        </p:blipFill>
        <p:spPr>
          <a:xfrm>
            <a:off x="286083" y="1622353"/>
            <a:ext cx="4146775" cy="166914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A9526C4-CA77-B35F-1640-3695A85DE8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3" t="38053" r="10851" b="36337"/>
          <a:stretch/>
        </p:blipFill>
        <p:spPr>
          <a:xfrm>
            <a:off x="1437678" y="3400161"/>
            <a:ext cx="2728686" cy="85634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161A1A0-00F6-F0F2-3653-03B9AFDF08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697" y="1791973"/>
            <a:ext cx="2269244" cy="226569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92BA556-B2CF-C2ED-2086-56F7D5B888B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80" t="43906" r="30614" b="41178"/>
          <a:stretch/>
        </p:blipFill>
        <p:spPr>
          <a:xfrm>
            <a:off x="7148644" y="3180641"/>
            <a:ext cx="1494972" cy="580571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EA526AA-771D-F5BA-9920-D872D0816C89}"/>
              </a:ext>
            </a:extLst>
          </p:cNvPr>
          <p:cNvSpPr txBox="1"/>
          <p:nvPr/>
        </p:nvSpPr>
        <p:spPr>
          <a:xfrm>
            <a:off x="2080782" y="346356"/>
            <a:ext cx="530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ベーシックフォルム</a:t>
            </a:r>
            <a:r>
              <a:rPr lang="en-US" altLang="ja-JP" sz="28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28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ABF95A4-4560-7989-3782-A930949E5BC6}"/>
              </a:ext>
            </a:extLst>
          </p:cNvPr>
          <p:cNvSpPr txBox="1"/>
          <p:nvPr/>
        </p:nvSpPr>
        <p:spPr>
          <a:xfrm>
            <a:off x="2110378" y="818607"/>
            <a:ext cx="2507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スリム＆シンプルデザインの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USB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メモリー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F08F7D3-6B9A-8864-6E44-4964C4F788AE}"/>
              </a:ext>
            </a:extLst>
          </p:cNvPr>
          <p:cNvGrpSpPr/>
          <p:nvPr/>
        </p:nvGrpSpPr>
        <p:grpSpPr>
          <a:xfrm>
            <a:off x="493486" y="332289"/>
            <a:ext cx="1555328" cy="908359"/>
            <a:chOff x="174172" y="192951"/>
            <a:chExt cx="1285129" cy="90835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AD7A6F8-8C9D-A2F0-099B-15E0F3BC7938}"/>
                </a:ext>
              </a:extLst>
            </p:cNvPr>
            <p:cNvSpPr/>
            <p:nvPr/>
          </p:nvSpPr>
          <p:spPr>
            <a:xfrm>
              <a:off x="174172" y="252548"/>
              <a:ext cx="1184365" cy="696683"/>
            </a:xfrm>
            <a:prstGeom prst="rect">
              <a:avLst/>
            </a:prstGeom>
            <a:gradFill>
              <a:gsLst>
                <a:gs pos="0">
                  <a:schemeClr val="bg1">
                    <a:lumMod val="65000"/>
                  </a:schemeClr>
                </a:gs>
                <a:gs pos="34000">
                  <a:schemeClr val="bg1"/>
                </a:gs>
                <a:gs pos="100000">
                  <a:schemeClr val="bg1">
                    <a:lumMod val="50000"/>
                  </a:schemeClr>
                </a:gs>
              </a:gsLst>
              <a:lin ang="7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632AE80-7AD0-CEA3-8C7A-B7C677C70DBC}"/>
                </a:ext>
              </a:extLst>
            </p:cNvPr>
            <p:cNvSpPr/>
            <p:nvPr/>
          </p:nvSpPr>
          <p:spPr>
            <a:xfrm>
              <a:off x="293598" y="192951"/>
              <a:ext cx="58874" cy="9083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44E22F76-8678-8676-FDF6-9EA4AFB1CD06}"/>
                </a:ext>
              </a:extLst>
            </p:cNvPr>
            <p:cNvSpPr txBox="1"/>
            <p:nvPr/>
          </p:nvSpPr>
          <p:spPr>
            <a:xfrm>
              <a:off x="403387" y="408095"/>
              <a:ext cx="10559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altLang="ja-JP" sz="2000" b="1" i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</a:rPr>
                <a:t>U2385</a:t>
              </a:r>
              <a:endParaRPr lang="en-US" altLang="ja-JP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58" name="図 57">
            <a:extLst>
              <a:ext uri="{FF2B5EF4-FFF2-40B4-BE49-F238E27FC236}">
                <a16:creationId xmlns:a16="http://schemas.microsoft.com/office/drawing/2014/main" id="{DB56688C-F284-851E-72CA-91B2209294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7" t="50113" r="51275" b="27335"/>
          <a:stretch/>
        </p:blipFill>
        <p:spPr>
          <a:xfrm>
            <a:off x="7232084" y="1943227"/>
            <a:ext cx="928914" cy="901593"/>
          </a:xfrm>
          <a:prstGeom prst="rect">
            <a:avLst/>
          </a:prstGeom>
        </p:spPr>
      </p:pic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E635D8F-8819-7BAA-F11C-96457E089528}"/>
              </a:ext>
            </a:extLst>
          </p:cNvPr>
          <p:cNvSpPr txBox="1"/>
          <p:nvPr/>
        </p:nvSpPr>
        <p:spPr>
          <a:xfrm>
            <a:off x="598034" y="4742847"/>
            <a:ext cx="394990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■商品サイズ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:73×19×7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■材質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:ABS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樹脂他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■容量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:2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32GB</a:t>
            </a: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■白箱サイズ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):110×75×19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■備考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:100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個から受注対応商品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キャップタイプ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AD39749A-4905-4374-EE22-8FD4415DAA05}"/>
              </a:ext>
            </a:extLst>
          </p:cNvPr>
          <p:cNvSpPr txBox="1"/>
          <p:nvPr/>
        </p:nvSpPr>
        <p:spPr>
          <a:xfrm>
            <a:off x="7156882" y="1535625"/>
            <a:ext cx="1518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・ライトのカラー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</a:t>
            </a:r>
            <a:endParaRPr lang="ja-JP" altLang="en-US" sz="12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4B82924-B778-619F-B3DF-01BF265F7D78}"/>
              </a:ext>
            </a:extLst>
          </p:cNvPr>
          <p:cNvSpPr txBox="1"/>
          <p:nvPr/>
        </p:nvSpPr>
        <p:spPr>
          <a:xfrm>
            <a:off x="7153883" y="2946424"/>
            <a:ext cx="151876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・印刷</a:t>
            </a:r>
            <a:endParaRPr lang="ja-JP" altLang="en-US" sz="1200" b="1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DCB1A83-FB60-32DD-75AB-0059C4FB5565}"/>
              </a:ext>
            </a:extLst>
          </p:cNvPr>
          <p:cNvSpPr txBox="1"/>
          <p:nvPr/>
        </p:nvSpPr>
        <p:spPr>
          <a:xfrm>
            <a:off x="7153883" y="3657624"/>
            <a:ext cx="195169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シルク印刷 </a:t>
            </a:r>
            <a:r>
              <a:rPr lang="en-US" altLang="ja-JP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W30×H10</a:t>
            </a:r>
            <a:r>
              <a:rPr lang="ja-JP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  <a:endParaRPr lang="ja-JP" altLang="en-US" sz="1100" i="0" u="sng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F639F8BE-4127-5129-C747-23F8DCC7453A}"/>
              </a:ext>
            </a:extLst>
          </p:cNvPr>
          <p:cNvGrpSpPr/>
          <p:nvPr/>
        </p:nvGrpSpPr>
        <p:grpSpPr>
          <a:xfrm>
            <a:off x="4836886" y="4978147"/>
            <a:ext cx="3875927" cy="1489965"/>
            <a:chOff x="493487" y="4722882"/>
            <a:chExt cx="3875927" cy="1489965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D2A155D5-C8EE-AC5D-27C2-D839B6B387C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475" b="21038"/>
            <a:stretch/>
          </p:blipFill>
          <p:spPr>
            <a:xfrm>
              <a:off x="2193852" y="4722882"/>
              <a:ext cx="2175562" cy="1489965"/>
            </a:xfrm>
            <a:prstGeom prst="rect">
              <a:avLst/>
            </a:prstGeom>
          </p:spPr>
        </p:pic>
        <p:grpSp>
          <p:nvGrpSpPr>
            <p:cNvPr id="59" name="グループ化 58">
              <a:extLst>
                <a:ext uri="{FF2B5EF4-FFF2-40B4-BE49-F238E27FC236}">
                  <a16:creationId xmlns:a16="http://schemas.microsoft.com/office/drawing/2014/main" id="{5B047C7A-F1E3-88EC-2415-1EBE3E9D390D}"/>
                </a:ext>
              </a:extLst>
            </p:cNvPr>
            <p:cNvGrpSpPr/>
            <p:nvPr/>
          </p:nvGrpSpPr>
          <p:grpSpPr>
            <a:xfrm>
              <a:off x="638630" y="5542929"/>
              <a:ext cx="1306286" cy="461042"/>
              <a:chOff x="1059543" y="4368799"/>
              <a:chExt cx="1973943" cy="696686"/>
            </a:xfrm>
          </p:grpSpPr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FB0E39E9-135E-AA63-30A5-F64BD312E7B7}"/>
                  </a:ext>
                </a:extLst>
              </p:cNvPr>
              <p:cNvSpPr/>
              <p:nvPr/>
            </p:nvSpPr>
            <p:spPr>
              <a:xfrm>
                <a:off x="1059543" y="4789714"/>
                <a:ext cx="275771" cy="275771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BB02D352-0A2C-E5C7-8E27-78A28D934F54}"/>
                  </a:ext>
                </a:extLst>
              </p:cNvPr>
              <p:cNvSpPr/>
              <p:nvPr/>
            </p:nvSpPr>
            <p:spPr>
              <a:xfrm>
                <a:off x="1480458" y="4789714"/>
                <a:ext cx="275771" cy="275771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A8ABAF4A-3E8D-E66D-F271-D3B39D7C56FD}"/>
                  </a:ext>
                </a:extLst>
              </p:cNvPr>
              <p:cNvSpPr/>
              <p:nvPr/>
            </p:nvSpPr>
            <p:spPr>
              <a:xfrm>
                <a:off x="1915886" y="4368799"/>
                <a:ext cx="275771" cy="27577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095BBA57-B76C-5978-BA35-4E521A0AB619}"/>
                  </a:ext>
                </a:extLst>
              </p:cNvPr>
              <p:cNvSpPr/>
              <p:nvPr/>
            </p:nvSpPr>
            <p:spPr>
              <a:xfrm>
                <a:off x="2336801" y="4368799"/>
                <a:ext cx="275771" cy="275771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01BFF2F3-2917-186C-CECF-80872EDBE86D}"/>
                  </a:ext>
                </a:extLst>
              </p:cNvPr>
              <p:cNvSpPr/>
              <p:nvPr/>
            </p:nvSpPr>
            <p:spPr>
              <a:xfrm>
                <a:off x="1915886" y="4789713"/>
                <a:ext cx="275771" cy="275771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>
                <a:extLst>
                  <a:ext uri="{FF2B5EF4-FFF2-40B4-BE49-F238E27FC236}">
                    <a16:creationId xmlns:a16="http://schemas.microsoft.com/office/drawing/2014/main" id="{E959D123-15FC-28D2-E5B7-7623F2E418B3}"/>
                  </a:ext>
                </a:extLst>
              </p:cNvPr>
              <p:cNvSpPr/>
              <p:nvPr/>
            </p:nvSpPr>
            <p:spPr>
              <a:xfrm>
                <a:off x="2336801" y="4789713"/>
                <a:ext cx="275771" cy="27577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4" name="正方形/長方形 53">
                <a:extLst>
                  <a:ext uri="{FF2B5EF4-FFF2-40B4-BE49-F238E27FC236}">
                    <a16:creationId xmlns:a16="http://schemas.microsoft.com/office/drawing/2014/main" id="{1A74B930-42B6-D9B7-72D1-7C3DC40DF48C}"/>
                  </a:ext>
                </a:extLst>
              </p:cNvPr>
              <p:cNvSpPr/>
              <p:nvPr/>
            </p:nvSpPr>
            <p:spPr>
              <a:xfrm>
                <a:off x="1059543" y="4368799"/>
                <a:ext cx="275771" cy="275771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45DCD37A-EFA8-35A2-06BC-D4046A99A696}"/>
                  </a:ext>
                </a:extLst>
              </p:cNvPr>
              <p:cNvSpPr/>
              <p:nvPr/>
            </p:nvSpPr>
            <p:spPr>
              <a:xfrm>
                <a:off x="1480458" y="4368799"/>
                <a:ext cx="275771" cy="27577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C056F4E1-3C68-18BE-CDBD-547BC6CBB616}"/>
                  </a:ext>
                </a:extLst>
              </p:cNvPr>
              <p:cNvSpPr/>
              <p:nvPr/>
            </p:nvSpPr>
            <p:spPr>
              <a:xfrm>
                <a:off x="2757715" y="4368799"/>
                <a:ext cx="275771" cy="275771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C5CBF28B-5D79-806A-9FEA-48769CA6E57C}"/>
                  </a:ext>
                </a:extLst>
              </p:cNvPr>
              <p:cNvSpPr/>
              <p:nvPr/>
            </p:nvSpPr>
            <p:spPr>
              <a:xfrm>
                <a:off x="2757715" y="4789713"/>
                <a:ext cx="275771" cy="275771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CD753BDC-9090-3340-5A98-5431EF2DD235}"/>
                </a:ext>
              </a:extLst>
            </p:cNvPr>
            <p:cNvSpPr txBox="1"/>
            <p:nvPr/>
          </p:nvSpPr>
          <p:spPr>
            <a:xfrm>
              <a:off x="493487" y="5115827"/>
              <a:ext cx="161689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ja-JP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本体カラーは</a:t>
              </a:r>
              <a:r>
                <a:rPr lang="en-US" altLang="ja-JP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10</a:t>
              </a:r>
              <a:r>
                <a:rPr lang="ja-JP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色から</a:t>
              </a:r>
              <a:endParaRPr lang="en-US" altLang="ja-JP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l"/>
              <a:r>
                <a:rPr lang="ja-JP" alt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お選びいただけます。</a:t>
              </a:r>
              <a:endParaRPr lang="ja-JP" altLang="en-US" sz="1050" b="1" i="0" u="sng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268AE8C0-4219-F39B-D406-DBE1DFECDC62}"/>
              </a:ext>
            </a:extLst>
          </p:cNvPr>
          <p:cNvSpPr txBox="1"/>
          <p:nvPr/>
        </p:nvSpPr>
        <p:spPr>
          <a:xfrm>
            <a:off x="4821119" y="4742847"/>
            <a:ext cx="39499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■カラー</a:t>
            </a:r>
            <a:r>
              <a:rPr lang="en-US" altLang="ja-JP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ブラック・ホワイト・シルバー・レッド・オレンジ・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イエロー・グリーン・ブルー・ネイビー・パープル</a:t>
            </a:r>
            <a:endParaRPr lang="en-US" altLang="ja-JP" sz="12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649</TotalTime>
  <Words>101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NEED - SAKAGUCHI</cp:lastModifiedBy>
  <cp:revision>20</cp:revision>
  <dcterms:created xsi:type="dcterms:W3CDTF">2023-01-27T06:17:12Z</dcterms:created>
  <dcterms:modified xsi:type="dcterms:W3CDTF">2024-09-26T09:47:54Z</dcterms:modified>
</cp:coreProperties>
</file>