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0070C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:S2951</a:t>
            </a:r>
          </a:p>
          <a:p>
            <a:pPr algn="l"/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アニマルリフレクター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\110)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240278"/>
              </p:ext>
            </p:extLst>
          </p:nvPr>
        </p:nvGraphicFramePr>
        <p:xfrm>
          <a:off x="4730725" y="2849223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60×50×5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3g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PVC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種類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クマ・ブタ・ネコ・イヌ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指定不可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台紙付き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41805" y="2521903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2E380B7F-4378-5611-ED06-9235C03CFBFC}"/>
              </a:ext>
            </a:extLst>
          </p:cNvPr>
          <p:cNvGrpSpPr/>
          <p:nvPr/>
        </p:nvGrpSpPr>
        <p:grpSpPr>
          <a:xfrm>
            <a:off x="1262742" y="5495109"/>
            <a:ext cx="2198227" cy="1010193"/>
            <a:chOff x="1254034" y="5468983"/>
            <a:chExt cx="2198227" cy="1010193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65E07596-D03F-2E92-D5DD-D390A30D26DB}"/>
                </a:ext>
              </a:extLst>
            </p:cNvPr>
            <p:cNvSpPr/>
            <p:nvPr/>
          </p:nvSpPr>
          <p:spPr>
            <a:xfrm>
              <a:off x="1254034" y="5468983"/>
              <a:ext cx="2168435" cy="1010193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456C0B0A-2E99-CF19-7A13-D7E1F695936F}"/>
                </a:ext>
              </a:extLst>
            </p:cNvPr>
            <p:cNvSpPr txBox="1"/>
            <p:nvPr/>
          </p:nvSpPr>
          <p:spPr>
            <a:xfrm>
              <a:off x="2220834" y="6146022"/>
              <a:ext cx="1231427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W20×H15mm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25795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子供たちの安全は、アニマルリフレクターで！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DD55CB45-B899-11AB-4004-1F12D8D1CC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0830" y="1959116"/>
            <a:ext cx="3279633" cy="3279633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186371C-12AB-6FA2-607C-F1693AEA0D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14475" y="5572124"/>
            <a:ext cx="625197" cy="847725"/>
          </a:xfrm>
          <a:prstGeom prst="rect">
            <a:avLst/>
          </a:prstGeom>
        </p:spPr>
      </p:pic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2BCADBE-EBB2-10C3-8E8B-18DBB9F81451}"/>
              </a:ext>
            </a:extLst>
          </p:cNvPr>
          <p:cNvGrpSpPr/>
          <p:nvPr/>
        </p:nvGrpSpPr>
        <p:grpSpPr>
          <a:xfrm>
            <a:off x="5149367" y="812636"/>
            <a:ext cx="3284864" cy="1659076"/>
            <a:chOff x="5218306" y="715533"/>
            <a:chExt cx="3284864" cy="1659076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71830FAA-C403-174F-E379-D8177B89858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18306" y="715533"/>
              <a:ext cx="1464307" cy="1464307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A0458FAF-4F92-C7D3-C48D-FB162A3C19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53406" y="720258"/>
              <a:ext cx="1464307" cy="1464307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A3CDA4F4-DE14-7A90-3BFC-FE0D9599EEDE}"/>
                </a:ext>
              </a:extLst>
            </p:cNvPr>
            <p:cNvSpPr txBox="1"/>
            <p:nvPr/>
          </p:nvSpPr>
          <p:spPr>
            <a:xfrm>
              <a:off x="7154724" y="2159165"/>
              <a:ext cx="13484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バッグに付けて防犯対策に！</a:t>
              </a:r>
            </a:p>
          </p:txBody>
        </p:sp>
      </p:grp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F970B2D-DC7D-A3B5-35FA-ABAE1A4B493C}"/>
              </a:ext>
            </a:extLst>
          </p:cNvPr>
          <p:cNvSpPr txBox="1"/>
          <p:nvPr/>
        </p:nvSpPr>
        <p:spPr>
          <a:xfrm>
            <a:off x="1072243" y="3645898"/>
            <a:ext cx="3321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クマ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27B9B41-5921-A074-DFD3-D39AE48309D3}"/>
              </a:ext>
            </a:extLst>
          </p:cNvPr>
          <p:cNvSpPr txBox="1"/>
          <p:nvPr/>
        </p:nvSpPr>
        <p:spPr>
          <a:xfrm>
            <a:off x="1396093" y="4988923"/>
            <a:ext cx="3321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ブタ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68D9C9E-5761-71CF-3061-DE2196288EFB}"/>
              </a:ext>
            </a:extLst>
          </p:cNvPr>
          <p:cNvSpPr txBox="1"/>
          <p:nvPr/>
        </p:nvSpPr>
        <p:spPr>
          <a:xfrm>
            <a:off x="3015343" y="2436223"/>
            <a:ext cx="3465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ネコ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451B77A-5E03-6DD9-8DCB-F4D0EC0FFD7F}"/>
              </a:ext>
            </a:extLst>
          </p:cNvPr>
          <p:cNvSpPr txBox="1"/>
          <p:nvPr/>
        </p:nvSpPr>
        <p:spPr>
          <a:xfrm>
            <a:off x="2586718" y="4998448"/>
            <a:ext cx="3321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イヌ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C764FDC-606F-3493-511C-0660B678185E}"/>
              </a:ext>
            </a:extLst>
          </p:cNvPr>
          <p:cNvGrpSpPr/>
          <p:nvPr/>
        </p:nvGrpSpPr>
        <p:grpSpPr>
          <a:xfrm>
            <a:off x="4641805" y="4624914"/>
            <a:ext cx="4287006" cy="1638367"/>
            <a:chOff x="4646217" y="4649591"/>
            <a:chExt cx="4287006" cy="1638367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DD7397F1-2684-5701-C6B8-BF71C960ED0F}"/>
                </a:ext>
              </a:extLst>
            </p:cNvPr>
            <p:cNvGrpSpPr/>
            <p:nvPr/>
          </p:nvGrpSpPr>
          <p:grpSpPr>
            <a:xfrm>
              <a:off x="4646217" y="4649591"/>
              <a:ext cx="4287006" cy="1382301"/>
              <a:chOff x="4572000" y="4834493"/>
              <a:chExt cx="4421446" cy="1382301"/>
            </a:xfrm>
          </p:grpSpPr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AAD46B5A-6E50-B35C-21D4-7BDE72FFA6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420043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D48426FF-9CA9-40AF-468A-3141093306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682858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2B2B4AEC-A78C-B637-F9DA-0BECB03AAE9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94663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336F1625-F191-8450-8D68-6A4BC75F0C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6216794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322558F2-FECE-6B18-0406-8DD7C3E6E22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46" y="5160900"/>
                <a:ext cx="4320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テキスト ボックス 19">
                <a:extLst>
                  <a:ext uri="{FF2B5EF4-FFF2-40B4-BE49-F238E27FC236}">
                    <a16:creationId xmlns:a16="http://schemas.microsoft.com/office/drawing/2014/main" id="{7106EFAC-CBE1-F9FB-7BD0-EC30E94242DE}"/>
                  </a:ext>
                </a:extLst>
              </p:cNvPr>
              <p:cNvSpPr txBox="1"/>
              <p:nvPr/>
            </p:nvSpPr>
            <p:spPr>
              <a:xfrm>
                <a:off x="4572000" y="4834493"/>
                <a:ext cx="82586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dirty="0"/>
                  <a:t>memo</a:t>
                </a:r>
                <a:endParaRPr kumimoji="1" lang="ja-JP" altLang="en-US" sz="1100" dirty="0"/>
              </a:p>
            </p:txBody>
          </p:sp>
        </p:grp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76E31B65-4B70-489C-76D5-C1D42F6DC63C}"/>
                </a:ext>
              </a:extLst>
            </p:cNvPr>
            <p:cNvCxnSpPr>
              <a:cxnSpLocks/>
            </p:cNvCxnSpPr>
            <p:nvPr/>
          </p:nvCxnSpPr>
          <p:spPr>
            <a:xfrm>
              <a:off x="4744578" y="6287958"/>
              <a:ext cx="4188645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7866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645</TotalTime>
  <Words>68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21</cp:revision>
  <dcterms:created xsi:type="dcterms:W3CDTF">2023-01-27T06:17:12Z</dcterms:created>
  <dcterms:modified xsi:type="dcterms:W3CDTF">2025-01-08T08:21:57Z</dcterms:modified>
</cp:coreProperties>
</file>