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:P3502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ノック式半永久鉛筆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:\120(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\132)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285260"/>
              </p:ext>
            </p:extLst>
          </p:nvPr>
        </p:nvGraphicFramePr>
        <p:xfrm>
          <a:off x="4728416" y="2876057"/>
          <a:ext cx="4276066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78280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3097786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13×143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グリーン・ブルー・パープル・ピンク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783795" y="2578225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6376E77-1768-093A-13B3-EF40F20B41D5}"/>
              </a:ext>
            </a:extLst>
          </p:cNvPr>
          <p:cNvGrpSpPr/>
          <p:nvPr/>
        </p:nvGrpSpPr>
        <p:grpSpPr>
          <a:xfrm>
            <a:off x="470262" y="5765074"/>
            <a:ext cx="2876657" cy="714102"/>
            <a:chOff x="470262" y="5765074"/>
            <a:chExt cx="2876657" cy="714102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1E091A46-E0C4-EC2A-0D92-E0328A0622F7}"/>
                </a:ext>
              </a:extLst>
            </p:cNvPr>
            <p:cNvSpPr/>
            <p:nvPr/>
          </p:nvSpPr>
          <p:spPr>
            <a:xfrm>
              <a:off x="470262" y="5765074"/>
              <a:ext cx="2876657" cy="714102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2F03286-8BB8-ED46-9306-7B37BD563A13}"/>
                </a:ext>
              </a:extLst>
            </p:cNvPr>
            <p:cNvSpPr txBox="1"/>
            <p:nvPr/>
          </p:nvSpPr>
          <p:spPr>
            <a:xfrm>
              <a:off x="1371749" y="6180856"/>
              <a:ext cx="109677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>
                  <a:latin typeface="Meiryo UI" panose="020B0604030504040204" pitchFamily="50" charset="-128"/>
                  <a:ea typeface="Meiryo UI" panose="020B0604030504040204" pitchFamily="50" charset="-128"/>
                </a:rPr>
                <a:t>W50</a:t>
              </a:r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×H4mm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3815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名入にも最適！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ペン先が特殊石墨で作られたパステルカラーのノック式半永久鉛筆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41A8DE42-E85A-B0F4-73CC-91B8AD3DCF2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6651" y="5825655"/>
            <a:ext cx="2037806" cy="340987"/>
          </a:xfrm>
          <a:prstGeom prst="rect">
            <a:avLst/>
          </a:prstGeom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BE4A66D-3F2E-86B3-2C23-B89EB1BAB2AC}"/>
              </a:ext>
            </a:extLst>
          </p:cNvPr>
          <p:cNvGrpSpPr/>
          <p:nvPr/>
        </p:nvGrpSpPr>
        <p:grpSpPr>
          <a:xfrm>
            <a:off x="4728416" y="920059"/>
            <a:ext cx="4278116" cy="1543050"/>
            <a:chOff x="4798423" y="455138"/>
            <a:chExt cx="4278116" cy="1543050"/>
          </a:xfrm>
        </p:grpSpPr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1873B6A8-9330-D409-A582-1991A3AD6C86}"/>
                </a:ext>
              </a:extLst>
            </p:cNvPr>
            <p:cNvGrpSpPr/>
            <p:nvPr/>
          </p:nvGrpSpPr>
          <p:grpSpPr>
            <a:xfrm>
              <a:off x="4798423" y="455138"/>
              <a:ext cx="4278116" cy="1543050"/>
              <a:chOff x="6590181" y="504826"/>
              <a:chExt cx="2334744" cy="1543050"/>
            </a:xfrm>
          </p:grpSpPr>
          <p:sp>
            <p:nvSpPr>
              <p:cNvPr id="25" name="四角形: 角を丸くする 24">
                <a:extLst>
                  <a:ext uri="{FF2B5EF4-FFF2-40B4-BE49-F238E27FC236}">
                    <a16:creationId xmlns:a16="http://schemas.microsoft.com/office/drawing/2014/main" id="{7AF4A757-A1BD-011D-F07D-F10A78A730FB}"/>
                  </a:ext>
                </a:extLst>
              </p:cNvPr>
              <p:cNvSpPr/>
              <p:nvPr/>
            </p:nvSpPr>
            <p:spPr>
              <a:xfrm>
                <a:off x="6591300" y="504826"/>
                <a:ext cx="2333625" cy="1543050"/>
              </a:xfrm>
              <a:prstGeom prst="roundRect">
                <a:avLst>
                  <a:gd name="adj" fmla="val 4167"/>
                </a:avLst>
              </a:prstGeom>
              <a:solidFill>
                <a:schemeClr val="bg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1" name="四角形: 上の 2 つの角を丸める 30">
                <a:extLst>
                  <a:ext uri="{FF2B5EF4-FFF2-40B4-BE49-F238E27FC236}">
                    <a16:creationId xmlns:a16="http://schemas.microsoft.com/office/drawing/2014/main" id="{46EF047A-1FD3-BC2C-A870-47C56CE85329}"/>
                  </a:ext>
                </a:extLst>
              </p:cNvPr>
              <p:cNvSpPr/>
              <p:nvPr/>
            </p:nvSpPr>
            <p:spPr>
              <a:xfrm>
                <a:off x="6590181" y="507209"/>
                <a:ext cx="2332363" cy="283366"/>
              </a:xfrm>
              <a:prstGeom prst="round2SameRect">
                <a:avLst>
                  <a:gd name="adj1" fmla="val 25850"/>
                  <a:gd name="adj2" fmla="val 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A9BEDF3-5E1A-ED49-C500-9D1A96BF1538}"/>
                </a:ext>
              </a:extLst>
            </p:cNvPr>
            <p:cNvSpPr txBox="1"/>
            <p:nvPr/>
          </p:nvSpPr>
          <p:spPr>
            <a:xfrm>
              <a:off x="6349637" y="479585"/>
              <a:ext cx="1250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半永久鉛筆について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E3F3CFD-D233-8A74-E2B2-6592FE583A3D}"/>
                </a:ext>
              </a:extLst>
            </p:cNvPr>
            <p:cNvSpPr txBox="1"/>
            <p:nvPr/>
          </p:nvSpPr>
          <p:spPr>
            <a:xfrm>
              <a:off x="5225143" y="748937"/>
              <a:ext cx="220765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インクの補充、鉛筆削りが必要ない</a:t>
              </a:r>
              <a:endParaRPr kumimoji="1" lang="en-US" altLang="ja-JP" sz="1050" b="1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05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半永久的にご使用になれるペンです。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2724B5F-A1A8-FE0B-3544-E1BAF2F2DACD}"/>
                </a:ext>
              </a:extLst>
            </p:cNvPr>
            <p:cNvSpPr txBox="1"/>
            <p:nvPr/>
          </p:nvSpPr>
          <p:spPr>
            <a:xfrm>
              <a:off x="4815840" y="1193073"/>
              <a:ext cx="9861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〈</a:t>
              </a:r>
              <a:r>
                <a:rPr kumimoji="1" lang="ja-JP" altLang="en-US" sz="8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特殊石墨</a:t>
              </a:r>
              <a:r>
                <a:rPr kumimoji="1"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を使用</a:t>
              </a:r>
              <a:r>
                <a:rPr kumimoji="1"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〉</a:t>
              </a:r>
              <a:endPara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F896C99C-259E-6726-41A1-BB64753CBFDE}"/>
                </a:ext>
              </a:extLst>
            </p:cNvPr>
            <p:cNvSpPr txBox="1"/>
            <p:nvPr/>
          </p:nvSpPr>
          <p:spPr>
            <a:xfrm>
              <a:off x="4798423" y="1367246"/>
              <a:ext cx="1537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■筆記時に紙との摩擦で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生じる黒鉛と合金の粒子が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紙に付着することで筆跡となります。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208489C2-DB43-8C13-4D55-21CC2576F3F8}"/>
                </a:ext>
              </a:extLst>
            </p:cNvPr>
            <p:cNvSpPr txBox="1"/>
            <p:nvPr/>
          </p:nvSpPr>
          <p:spPr>
            <a:xfrm>
              <a:off x="6305006" y="1193073"/>
              <a:ext cx="10999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〈</a:t>
              </a:r>
              <a:r>
                <a:rPr kumimoji="1"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半永久鉛筆の特徴</a:t>
              </a:r>
              <a:r>
                <a:rPr kumimoji="1"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〉</a:t>
              </a:r>
              <a:endPara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D59D4FAD-3E3C-2550-C83D-F8291A0882FB}"/>
                </a:ext>
              </a:extLst>
            </p:cNvPr>
            <p:cNvSpPr txBox="1"/>
            <p:nvPr/>
          </p:nvSpPr>
          <p:spPr>
            <a:xfrm>
              <a:off x="6287589" y="1367246"/>
              <a:ext cx="1842171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■鉛筆と同じように書くことができ、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消しゴムで消すことができます。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■半永久的に使用できるので経済的、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環境的のも優しいです。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■芯が硬くて、折れにくい構造になっています。</a:t>
              </a:r>
            </a:p>
          </p:txBody>
        </p:sp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0DE180-DEEE-5888-686F-B04EC2C686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09858" y="984070"/>
              <a:ext cx="903514" cy="903514"/>
            </a:xfrm>
            <a:prstGeom prst="rect">
              <a:avLst/>
            </a:prstGeom>
          </p:spPr>
        </p:pic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28FC754-18EE-873A-01DF-A0A861A7515E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5BD05E-7CCE-5288-A357-F63E4E94C7C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F3C5B47-DF9D-179D-A2F5-FE656D75E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2140131"/>
            <a:ext cx="2754086" cy="275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991DCA0-A043-5BAC-4E79-526675A6C8D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1247" y="3820886"/>
            <a:ext cx="1454330" cy="145433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ED544FF-B5AD-0C9C-1D15-6B9E86BB2C96}"/>
              </a:ext>
            </a:extLst>
          </p:cNvPr>
          <p:cNvGrpSpPr/>
          <p:nvPr/>
        </p:nvGrpSpPr>
        <p:grpSpPr>
          <a:xfrm>
            <a:off x="402852" y="4644988"/>
            <a:ext cx="2074214" cy="215452"/>
            <a:chOff x="756040" y="5005743"/>
            <a:chExt cx="1623375" cy="168624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DF4BB98-334F-B1AB-0BCB-3FF34F5884B4}"/>
                </a:ext>
              </a:extLst>
            </p:cNvPr>
            <p:cNvSpPr txBox="1"/>
            <p:nvPr/>
          </p:nvSpPr>
          <p:spPr>
            <a:xfrm>
              <a:off x="756040" y="5005743"/>
              <a:ext cx="379136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グリーン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B93D5CEE-4991-7506-A46D-FAD3A9B5E361}"/>
                </a:ext>
              </a:extLst>
            </p:cNvPr>
            <p:cNvSpPr txBox="1"/>
            <p:nvPr/>
          </p:nvSpPr>
          <p:spPr>
            <a:xfrm>
              <a:off x="1158283" y="5005749"/>
              <a:ext cx="336480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ブルー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CB8AC412-D9C4-0FA1-F11B-CE0B5083E1C1}"/>
                </a:ext>
              </a:extLst>
            </p:cNvPr>
            <p:cNvSpPr txBox="1"/>
            <p:nvPr/>
          </p:nvSpPr>
          <p:spPr>
            <a:xfrm>
              <a:off x="2063009" y="5005749"/>
              <a:ext cx="316406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ピンク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DCAB844A-2EB2-4857-EA0D-83BB586C7FF7}"/>
                </a:ext>
              </a:extLst>
            </p:cNvPr>
            <p:cNvSpPr txBox="1"/>
            <p:nvPr/>
          </p:nvSpPr>
          <p:spPr>
            <a:xfrm>
              <a:off x="1619989" y="5005749"/>
              <a:ext cx="405482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パープル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FBF4831-A707-12FD-F3F1-EBC3D349C0A2}"/>
              </a:ext>
            </a:extLst>
          </p:cNvPr>
          <p:cNvGrpSpPr/>
          <p:nvPr/>
        </p:nvGrpSpPr>
        <p:grpSpPr>
          <a:xfrm>
            <a:off x="4656416" y="4625622"/>
            <a:ext cx="4370937" cy="1729573"/>
            <a:chOff x="4572000" y="4834493"/>
            <a:chExt cx="4421446" cy="1628321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DEB19994-F0ED-F1A9-6A3C-73B56A3AFF3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F071A9C8-F5FB-00DE-388B-9FF8C97EE81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B1D7C107-C2EA-1B5C-15CF-ADBAA884527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3E881B96-407B-6C76-CA9D-38A1B1ADAAD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FCA12F35-1CBD-7C6A-CD42-98CFA826483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466AEFC7-320A-1109-78F4-97D3ABF7499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2B5F99E-D047-4272-B313-D886744C95B9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8698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471</TotalTime>
  <Words>178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23</cp:revision>
  <cp:lastPrinted>2023-07-03T03:50:13Z</cp:lastPrinted>
  <dcterms:created xsi:type="dcterms:W3CDTF">2023-01-27T06:17:12Z</dcterms:created>
  <dcterms:modified xsi:type="dcterms:W3CDTF">2025-01-07T06:37:51Z</dcterms:modified>
</cp:coreProperties>
</file>