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:P3501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半永久鉛筆付きタッチペン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:\150(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\165)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51043"/>
              </p:ext>
            </p:extLst>
          </p:nvPr>
        </p:nvGraphicFramePr>
        <p:xfrm>
          <a:off x="4719693" y="2912617"/>
          <a:ext cx="4274394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77820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3096574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13×147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13g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・シリコン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黒、台紙付き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420587" y="260345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22461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削らなくても半永久的に書ける鉛筆。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本で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つの機能が使えます。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84EE1EB4-4EE8-7E85-F20F-1233D32DAB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8000" y="2101849"/>
            <a:ext cx="2032000" cy="3225289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B26A1D0-A5D0-5591-AE7C-7D8DF762A59F}"/>
              </a:ext>
            </a:extLst>
          </p:cNvPr>
          <p:cNvGrpSpPr/>
          <p:nvPr/>
        </p:nvGrpSpPr>
        <p:grpSpPr>
          <a:xfrm>
            <a:off x="4715330" y="848019"/>
            <a:ext cx="4278116" cy="1543050"/>
            <a:chOff x="4798423" y="457839"/>
            <a:chExt cx="4278116" cy="1543050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1873B6A8-9330-D409-A582-1991A3AD6C86}"/>
                </a:ext>
              </a:extLst>
            </p:cNvPr>
            <p:cNvGrpSpPr/>
            <p:nvPr/>
          </p:nvGrpSpPr>
          <p:grpSpPr>
            <a:xfrm>
              <a:off x="4798423" y="457839"/>
              <a:ext cx="4278116" cy="1543050"/>
              <a:chOff x="6590181" y="504826"/>
              <a:chExt cx="2334744" cy="1543050"/>
            </a:xfrm>
          </p:grpSpPr>
          <p:sp>
            <p:nvSpPr>
              <p:cNvPr id="25" name="四角形: 角を丸くする 24">
                <a:extLst>
                  <a:ext uri="{FF2B5EF4-FFF2-40B4-BE49-F238E27FC236}">
                    <a16:creationId xmlns:a16="http://schemas.microsoft.com/office/drawing/2014/main" id="{7AF4A757-A1BD-011D-F07D-F10A78A730FB}"/>
                  </a:ext>
                </a:extLst>
              </p:cNvPr>
              <p:cNvSpPr/>
              <p:nvPr/>
            </p:nvSpPr>
            <p:spPr>
              <a:xfrm>
                <a:off x="6591300" y="504826"/>
                <a:ext cx="2333625" cy="1543050"/>
              </a:xfrm>
              <a:prstGeom prst="roundRect">
                <a:avLst>
                  <a:gd name="adj" fmla="val 4167"/>
                </a:avLst>
              </a:prstGeom>
              <a:solidFill>
                <a:schemeClr val="bg1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1" name="四角形: 上の 2 つの角を丸める 30">
                <a:extLst>
                  <a:ext uri="{FF2B5EF4-FFF2-40B4-BE49-F238E27FC236}">
                    <a16:creationId xmlns:a16="http://schemas.microsoft.com/office/drawing/2014/main" id="{46EF047A-1FD3-BC2C-A870-47C56CE85329}"/>
                  </a:ext>
                </a:extLst>
              </p:cNvPr>
              <p:cNvSpPr/>
              <p:nvPr/>
            </p:nvSpPr>
            <p:spPr>
              <a:xfrm>
                <a:off x="6590181" y="507209"/>
                <a:ext cx="2332363" cy="283366"/>
              </a:xfrm>
              <a:prstGeom prst="round2SameRect">
                <a:avLst>
                  <a:gd name="adj1" fmla="val 25850"/>
                  <a:gd name="adj2" fmla="val 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EEC50D26-5AD2-D7E6-8189-2FA05D4643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100614" y="943801"/>
              <a:ext cx="907942" cy="850165"/>
            </a:xfrm>
            <a:prstGeom prst="rect">
              <a:avLst/>
            </a:prstGeom>
          </p:spPr>
        </p:pic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A9BEDF3-5E1A-ED49-C500-9D1A96BF1538}"/>
                </a:ext>
              </a:extLst>
            </p:cNvPr>
            <p:cNvSpPr txBox="1"/>
            <p:nvPr/>
          </p:nvSpPr>
          <p:spPr>
            <a:xfrm>
              <a:off x="6349637" y="479585"/>
              <a:ext cx="1250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半永久鉛筆について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E3F3CFD-D233-8A74-E2B2-6592FE583A3D}"/>
                </a:ext>
              </a:extLst>
            </p:cNvPr>
            <p:cNvSpPr txBox="1"/>
            <p:nvPr/>
          </p:nvSpPr>
          <p:spPr>
            <a:xfrm>
              <a:off x="5225143" y="748937"/>
              <a:ext cx="220765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インクの補充、鉛筆削りが必要ない</a:t>
              </a:r>
              <a:endParaRPr kumimoji="1" lang="en-US" altLang="ja-JP" sz="1050" b="1" u="sng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05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半永久的にご使用になれるペンです。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2724B5F-A1A8-FE0B-3544-E1BAF2F2DACD}"/>
                </a:ext>
              </a:extLst>
            </p:cNvPr>
            <p:cNvSpPr txBox="1"/>
            <p:nvPr/>
          </p:nvSpPr>
          <p:spPr>
            <a:xfrm>
              <a:off x="4815840" y="1193073"/>
              <a:ext cx="9861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〈</a:t>
              </a:r>
              <a:r>
                <a:rPr kumimoji="1" lang="ja-JP" altLang="en-US" sz="800" b="1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特殊石墨</a:t>
              </a:r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を使用</a:t>
              </a:r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〉</a:t>
              </a:r>
              <a:endPara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F896C99C-259E-6726-41A1-BB64753CBFDE}"/>
                </a:ext>
              </a:extLst>
            </p:cNvPr>
            <p:cNvSpPr txBox="1"/>
            <p:nvPr/>
          </p:nvSpPr>
          <p:spPr>
            <a:xfrm>
              <a:off x="4798423" y="1367246"/>
              <a:ext cx="1537600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■筆記時に紙との摩擦で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生じる黒鉛と合金の粒子が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紙に付着することで筆跡となります。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208489C2-DB43-8C13-4D55-21CC2576F3F8}"/>
                </a:ext>
              </a:extLst>
            </p:cNvPr>
            <p:cNvSpPr txBox="1"/>
            <p:nvPr/>
          </p:nvSpPr>
          <p:spPr>
            <a:xfrm>
              <a:off x="6339840" y="1193073"/>
              <a:ext cx="109998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〈</a:t>
              </a:r>
              <a:r>
                <a:rPr kumimoji="1" lang="ja-JP" altLang="en-US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半永久鉛筆の特徴</a:t>
              </a:r>
              <a:r>
                <a:rPr kumimoji="1"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〉</a:t>
              </a:r>
              <a:endPara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59D4FAD-3E3C-2550-C83D-F8291A0882FB}"/>
                </a:ext>
              </a:extLst>
            </p:cNvPr>
            <p:cNvSpPr txBox="1"/>
            <p:nvPr/>
          </p:nvSpPr>
          <p:spPr>
            <a:xfrm>
              <a:off x="6322423" y="1367246"/>
              <a:ext cx="184217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■鉛筆と同じように書くことができ、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消しゴムで消すことができます。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■半永久的に使用できるので経済的、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環境的のも優しいです。</a:t>
              </a:r>
              <a:endPara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7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■芯が硬くて、折れにくい構造になっています。</a:t>
              </a:r>
            </a:p>
          </p:txBody>
        </p:sp>
      </p:grpSp>
      <p:pic>
        <p:nvPicPr>
          <p:cNvPr id="47" name="図 46">
            <a:extLst>
              <a:ext uri="{FF2B5EF4-FFF2-40B4-BE49-F238E27FC236}">
                <a16:creationId xmlns:a16="http://schemas.microsoft.com/office/drawing/2014/main" id="{07562EB3-D66B-2DAB-949B-3676A6FCB1E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0500" y="3721100"/>
            <a:ext cx="800100" cy="800100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0CE18652-4B2E-CBC7-1587-4B907B6F140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8700" y="2923325"/>
            <a:ext cx="789200" cy="765804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EA24206A-D0AD-9258-7B18-4B1E2089B8A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7800" y="2092800"/>
            <a:ext cx="790100" cy="790100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4F7A218A-48BA-71CC-845A-AADE2C89449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7050" y="4555850"/>
            <a:ext cx="803550" cy="803550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DAF5AD3-A03E-84B9-00F7-337782C5AC01}"/>
              </a:ext>
            </a:extLst>
          </p:cNvPr>
          <p:cNvSpPr txBox="1"/>
          <p:nvPr/>
        </p:nvSpPr>
        <p:spPr>
          <a:xfrm>
            <a:off x="3530600" y="2343613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半永久鉛筆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2AC6683-B152-446C-D56B-5BFD7B748C83}"/>
              </a:ext>
            </a:extLst>
          </p:cNvPr>
          <p:cNvSpPr txBox="1"/>
          <p:nvPr/>
        </p:nvSpPr>
        <p:spPr>
          <a:xfrm>
            <a:off x="3530600" y="3207213"/>
            <a:ext cx="6543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消しゴム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B652140-61C1-12BA-2F5B-3C7F6DDE60D7}"/>
              </a:ext>
            </a:extLst>
          </p:cNvPr>
          <p:cNvSpPr txBox="1"/>
          <p:nvPr/>
        </p:nvSpPr>
        <p:spPr>
          <a:xfrm>
            <a:off x="3530600" y="3994613"/>
            <a:ext cx="7024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タッチペン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9D03567-99DE-309F-2185-159979477AF7}"/>
              </a:ext>
            </a:extLst>
          </p:cNvPr>
          <p:cNvSpPr txBox="1"/>
          <p:nvPr/>
        </p:nvSpPr>
        <p:spPr>
          <a:xfrm>
            <a:off x="3530600" y="4832813"/>
            <a:ext cx="7713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A48FEF7-96DC-033F-073F-93BB3D361593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5BF2B5-BB41-8D03-D199-113C121A13FF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A9927AF-1DFB-567A-41A9-34A6B2DC3EE2}"/>
              </a:ext>
            </a:extLst>
          </p:cNvPr>
          <p:cNvGrpSpPr/>
          <p:nvPr/>
        </p:nvGrpSpPr>
        <p:grpSpPr>
          <a:xfrm>
            <a:off x="229701" y="5468823"/>
            <a:ext cx="3600618" cy="997042"/>
            <a:chOff x="-221905" y="5489249"/>
            <a:chExt cx="3600618" cy="997042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D5E7559-D070-C0B3-CEA3-8BA7B7339398}"/>
                </a:ext>
              </a:extLst>
            </p:cNvPr>
            <p:cNvSpPr txBox="1"/>
            <p:nvPr/>
          </p:nvSpPr>
          <p:spPr>
            <a:xfrm>
              <a:off x="-221905" y="5489249"/>
              <a:ext cx="954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ja-JP" altLang="en-US" sz="100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名入れ範囲</a:t>
              </a: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66376E77-1768-093A-13B3-EF40F20B41D5}"/>
                </a:ext>
              </a:extLst>
            </p:cNvPr>
            <p:cNvGrpSpPr/>
            <p:nvPr/>
          </p:nvGrpSpPr>
          <p:grpSpPr>
            <a:xfrm>
              <a:off x="502056" y="5772189"/>
              <a:ext cx="2876657" cy="714102"/>
              <a:chOff x="502056" y="5772189"/>
              <a:chExt cx="2876657" cy="714102"/>
            </a:xfrm>
          </p:grpSpPr>
          <p:sp>
            <p:nvSpPr>
              <p:cNvPr id="34" name="四角形: 角を丸くする 33">
                <a:extLst>
                  <a:ext uri="{FF2B5EF4-FFF2-40B4-BE49-F238E27FC236}">
                    <a16:creationId xmlns:a16="http://schemas.microsoft.com/office/drawing/2014/main" id="{1E091A46-E0C4-EC2A-0D92-E0328A0622F7}"/>
                  </a:ext>
                </a:extLst>
              </p:cNvPr>
              <p:cNvSpPr/>
              <p:nvPr/>
            </p:nvSpPr>
            <p:spPr>
              <a:xfrm>
                <a:off x="502056" y="5772189"/>
                <a:ext cx="2876657" cy="714102"/>
              </a:xfrm>
              <a:prstGeom prst="roundRect">
                <a:avLst>
                  <a:gd name="adj" fmla="val 3372"/>
                </a:avLst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2F03286-8BB8-ED46-9306-7B37BD563A13}"/>
                  </a:ext>
                </a:extLst>
              </p:cNvPr>
              <p:cNvSpPr txBox="1"/>
              <p:nvPr/>
            </p:nvSpPr>
            <p:spPr>
              <a:xfrm>
                <a:off x="1371749" y="6180856"/>
                <a:ext cx="109677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b="1">
                    <a:latin typeface="Meiryo UI" panose="020B0604030504040204" pitchFamily="50" charset="-128"/>
                    <a:ea typeface="Meiryo UI" panose="020B0604030504040204" pitchFamily="50" charset="-128"/>
                  </a:rPr>
                  <a:t>W50</a:t>
                </a:r>
                <a:r>
                  <a:rPr kumimoji="1" lang="en-US" altLang="ja-JP" sz="1050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×H4mm</a:t>
                </a:r>
                <a:endParaRPr kumimoji="1" lang="ja-JP" altLang="en-US" sz="105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21746C2C-4290-97C0-CD03-A4E08A6CF8B9}"/>
                </a:ext>
              </a:extLst>
            </p:cNvPr>
            <p:cNvGrpSpPr/>
            <p:nvPr/>
          </p:nvGrpSpPr>
          <p:grpSpPr>
            <a:xfrm>
              <a:off x="1045028" y="5879986"/>
              <a:ext cx="1790714" cy="294391"/>
              <a:chOff x="731520" y="2192510"/>
              <a:chExt cx="5599611" cy="920569"/>
            </a:xfrm>
          </p:grpSpPr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6AAF1A8F-0450-A52A-7EED-D9EAB2128BF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731520" y="2192510"/>
                <a:ext cx="5599611" cy="920569"/>
              </a:xfrm>
              <a:prstGeom prst="rect">
                <a:avLst/>
              </a:prstGeom>
            </p:spPr>
          </p:pic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1A50ABAD-F29D-D1F1-99DE-253FC12245F3}"/>
                  </a:ext>
                </a:extLst>
              </p:cNvPr>
              <p:cNvSpPr/>
              <p:nvPr/>
            </p:nvSpPr>
            <p:spPr>
              <a:xfrm>
                <a:off x="3439886" y="2577737"/>
                <a:ext cx="1576251" cy="2438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F93DF279-BDEB-B352-C2F7-206065544B8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47900" t="44685" r="24884" b="31665"/>
              <a:stretch/>
            </p:blipFill>
            <p:spPr>
              <a:xfrm>
                <a:off x="3657601" y="2612573"/>
                <a:ext cx="1524000" cy="217713"/>
              </a:xfrm>
              <a:prstGeom prst="rect">
                <a:avLst/>
              </a:prstGeom>
            </p:spPr>
          </p:pic>
        </p:grp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E1098E4-4409-72A0-BF91-840436A4B455}"/>
              </a:ext>
            </a:extLst>
          </p:cNvPr>
          <p:cNvGrpSpPr/>
          <p:nvPr/>
        </p:nvGrpSpPr>
        <p:grpSpPr>
          <a:xfrm>
            <a:off x="4572000" y="4809326"/>
            <a:ext cx="4421446" cy="1628321"/>
            <a:chOff x="4572000" y="4834493"/>
            <a:chExt cx="4421446" cy="1628321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B1F89E87-121F-A83D-FD62-3AE97A47711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6284B19-EE6F-4D15-D0C8-59B6B1897EB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BC5E0972-D5AB-61C8-258A-4EC551C6BBC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0EF8F9E6-CFA3-1CAF-A6E6-0ADA13823D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2A14309-2884-9F38-B624-2EDB3ACB6C8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69AEDD6-6479-9B49-BDB9-218EFF29E8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20A3C83B-B89B-D2DD-E156-85269A8D1FCC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08497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533</TotalTime>
  <Words>178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26</cp:revision>
  <cp:lastPrinted>2023-07-03T03:55:43Z</cp:lastPrinted>
  <dcterms:created xsi:type="dcterms:W3CDTF">2023-01-27T06:17:12Z</dcterms:created>
  <dcterms:modified xsi:type="dcterms:W3CDTF">2025-01-07T06:37:37Z</dcterms:modified>
</cp:coreProperties>
</file>