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5599F987-57D6-3D6A-2D76-496191C8124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7903" y="784126"/>
            <a:ext cx="1312297" cy="131229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01BF190-28E4-2C6E-8E23-4C240846E7A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0284" y="771662"/>
            <a:ext cx="1312297" cy="131229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676679F-A5CE-CA7B-6431-A350ADBF1D5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8691" y="784228"/>
            <a:ext cx="1312297" cy="131229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9205FA-2F45-4D14-6251-D979866FDA7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3006" y="5634444"/>
            <a:ext cx="1264194" cy="58347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:L3210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メタリック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9LED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ライト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:\330(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\363)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46733"/>
              </p:ext>
            </p:extLst>
          </p:nvPr>
        </p:nvGraphicFramePr>
        <p:xfrm>
          <a:off x="4763766" y="2748951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Φ25×85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27g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アルミニウム・合金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メタリックグレー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 90×30×30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ストラップ付、単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本使用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別売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240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52848" y="240452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763634" y="6146022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W20×H10mm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4964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このグレードでありながら、この価格！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メタリック調高輝度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9LED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ライトが明るく鮮やかに照らします！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1E7A957-2933-7CAC-2FAD-60C3BBD4FF93}"/>
              </a:ext>
            </a:extLst>
          </p:cNvPr>
          <p:cNvSpPr txBox="1"/>
          <p:nvPr/>
        </p:nvSpPr>
        <p:spPr>
          <a:xfrm>
            <a:off x="4964210" y="2066843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便利に使えるストラップ付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421D76C-675B-28DF-9540-1B0DA0DB59F0}"/>
              </a:ext>
            </a:extLst>
          </p:cNvPr>
          <p:cNvGrpSpPr/>
          <p:nvPr/>
        </p:nvGrpSpPr>
        <p:grpSpPr>
          <a:xfrm>
            <a:off x="4665405" y="4675925"/>
            <a:ext cx="4287006" cy="1638367"/>
            <a:chOff x="4646217" y="4649591"/>
            <a:chExt cx="4287006" cy="163836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931D4683-08C9-B37C-0390-2D5F827339D1}"/>
                </a:ext>
              </a:extLst>
            </p:cNvPr>
            <p:cNvGrpSpPr/>
            <p:nvPr/>
          </p:nvGrpSpPr>
          <p:grpSpPr>
            <a:xfrm>
              <a:off x="4646217" y="4649591"/>
              <a:ext cx="4287006" cy="1382301"/>
              <a:chOff x="4572000" y="4834493"/>
              <a:chExt cx="4421446" cy="1382301"/>
            </a:xfrm>
          </p:grpSpPr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EDEE458E-3897-A716-33E3-957202ACD0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420043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04B8629D-5FDC-7BE3-E4D9-10759DB179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682858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1EC7EF9E-4BBE-6E52-7CEB-2E18683371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94663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418B3794-F129-BC7E-AB50-0636FA597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6216794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D0D308C1-D9D2-5970-6702-1339A105E2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16090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9">
                <a:extLst>
                  <a:ext uri="{FF2B5EF4-FFF2-40B4-BE49-F238E27FC236}">
                    <a16:creationId xmlns:a16="http://schemas.microsoft.com/office/drawing/2014/main" id="{77B30663-C8B1-C1E8-04E6-B7B40E830207}"/>
                  </a:ext>
                </a:extLst>
              </p:cNvPr>
              <p:cNvSpPr txBox="1"/>
              <p:nvPr/>
            </p:nvSpPr>
            <p:spPr>
              <a:xfrm>
                <a:off x="4572000" y="4834493"/>
                <a:ext cx="8258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/>
                  <a:t>memo</a:t>
                </a:r>
                <a:endParaRPr kumimoji="1" lang="ja-JP" altLang="en-US" sz="1100" dirty="0"/>
              </a:p>
            </p:txBody>
          </p:sp>
        </p:grp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9498411F-3350-7C3C-7B16-560FD8BC291F}"/>
                </a:ext>
              </a:extLst>
            </p:cNvPr>
            <p:cNvCxnSpPr>
              <a:cxnSpLocks/>
            </p:cNvCxnSpPr>
            <p:nvPr/>
          </p:nvCxnSpPr>
          <p:spPr>
            <a:xfrm>
              <a:off x="4744578" y="6287958"/>
              <a:ext cx="4188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4A20023D-FED5-7CF2-D552-AD60024825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0778" y="2878660"/>
            <a:ext cx="2792361" cy="166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5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644</TotalTime>
  <Words>79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2025-01-08T07:52:53Z</dcterms:modified>
</cp:coreProperties>
</file>