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90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49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90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516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0199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547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39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926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78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045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538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20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67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sv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>
            <a:extLst>
              <a:ext uri="{FF2B5EF4-FFF2-40B4-BE49-F238E27FC236}">
                <a16:creationId xmlns:a16="http://schemas.microsoft.com/office/drawing/2014/main" id="{5599F987-57D6-3D6A-2D76-496191C81249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57903" y="784126"/>
            <a:ext cx="1312297" cy="1312297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201BF190-28E4-2C6E-8E23-4C240846E7A7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90284" y="771662"/>
            <a:ext cx="1312297" cy="1312297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7676679F-A5CE-CA7B-6431-A350ADBF1D59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68691" y="784228"/>
            <a:ext cx="1312297" cy="1312297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F69205FA-2F45-4D14-6251-D979866FDA7E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733006" y="5634444"/>
            <a:ext cx="1264194" cy="583475"/>
          </a:xfrm>
          <a:prstGeom prst="rect">
            <a:avLst/>
          </a:prstGeom>
        </p:spPr>
      </p:pic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1E6CAFF-2B7F-7C24-E918-1B7A049C4EA1}"/>
              </a:ext>
            </a:extLst>
          </p:cNvPr>
          <p:cNvSpPr/>
          <p:nvPr/>
        </p:nvSpPr>
        <p:spPr>
          <a:xfrm>
            <a:off x="0" y="0"/>
            <a:ext cx="9144000" cy="313509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rgbClr val="0070C0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770C4EE-5223-97EA-26A0-FECC769ECFD2}"/>
              </a:ext>
            </a:extLst>
          </p:cNvPr>
          <p:cNvSpPr/>
          <p:nvPr/>
        </p:nvSpPr>
        <p:spPr>
          <a:xfrm rot="10800000">
            <a:off x="0" y="6667500"/>
            <a:ext cx="9144000" cy="190500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rgbClr val="0070C0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E4E1947-7003-6693-43B1-2AD78DB40425}"/>
              </a:ext>
            </a:extLst>
          </p:cNvPr>
          <p:cNvSpPr txBox="1"/>
          <p:nvPr/>
        </p:nvSpPr>
        <p:spPr>
          <a:xfrm>
            <a:off x="227240" y="494110"/>
            <a:ext cx="434475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品番</a:t>
            </a:r>
            <a:r>
              <a:rPr lang="en-US" altLang="ja-JP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:L3210</a:t>
            </a:r>
          </a:p>
          <a:p>
            <a:pPr algn="l"/>
            <a:r>
              <a:rPr lang="ja-JP" altLang="en-US" sz="2000" b="1" u="sng" dirty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メタリック</a:t>
            </a:r>
            <a:r>
              <a:rPr lang="en-US" altLang="ja-JP" sz="2000" b="1" u="sng" dirty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9LED</a:t>
            </a:r>
            <a:r>
              <a:rPr lang="ja-JP" altLang="en-US" sz="2000" b="1" u="sng" dirty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ライト</a:t>
            </a:r>
            <a:endParaRPr lang="ja-JP" altLang="en-US" sz="2000" b="1" i="0" u="sng" dirty="0">
              <a:solidFill>
                <a:srgbClr val="333333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655E493-0DEC-FD04-C9D7-EE2F18375678}"/>
              </a:ext>
            </a:extLst>
          </p:cNvPr>
          <p:cNvSpPr txBox="1"/>
          <p:nvPr/>
        </p:nvSpPr>
        <p:spPr>
          <a:xfrm>
            <a:off x="253366" y="1210336"/>
            <a:ext cx="21259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上代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:\330(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税込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\363)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5D5E7559-D070-C0B3-CEA3-8BA7B7339398}"/>
              </a:ext>
            </a:extLst>
          </p:cNvPr>
          <p:cNvSpPr txBox="1"/>
          <p:nvPr/>
        </p:nvSpPr>
        <p:spPr>
          <a:xfrm>
            <a:off x="323035" y="5444098"/>
            <a:ext cx="9541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名入れ範囲</a:t>
            </a:r>
          </a:p>
        </p:txBody>
      </p:sp>
      <p:graphicFrame>
        <p:nvGraphicFramePr>
          <p:cNvPr id="49" name="表 49">
            <a:extLst>
              <a:ext uri="{FF2B5EF4-FFF2-40B4-BE49-F238E27FC236}">
                <a16:creationId xmlns:a16="http://schemas.microsoft.com/office/drawing/2014/main" id="{114C68E5-951A-FCED-205F-C8AE03A877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4146733"/>
              </p:ext>
            </p:extLst>
          </p:nvPr>
        </p:nvGraphicFramePr>
        <p:xfrm>
          <a:off x="4763766" y="2748951"/>
          <a:ext cx="4122148" cy="1643775"/>
        </p:xfrm>
        <a:graphic>
          <a:graphicData uri="http://schemas.openxmlformats.org/drawingml/2006/table">
            <a:tbl>
              <a:tblPr firstCol="1" lastCol="1" bandRow="1">
                <a:tableStyleId>{8799B23B-EC83-4686-B30A-512413B5E67A}</a:tableStyleId>
              </a:tblPr>
              <a:tblGrid>
                <a:gridCol w="1135868">
                  <a:extLst>
                    <a:ext uri="{9D8B030D-6E8A-4147-A177-3AD203B41FA5}">
                      <a16:colId xmlns:a16="http://schemas.microsoft.com/office/drawing/2014/main" val="2618808635"/>
                    </a:ext>
                  </a:extLst>
                </a:gridCol>
                <a:gridCol w="2986280">
                  <a:extLst>
                    <a:ext uri="{9D8B030D-6E8A-4147-A177-3AD203B41FA5}">
                      <a16:colId xmlns:a16="http://schemas.microsoft.com/office/drawing/2014/main" val="1924190400"/>
                    </a:ext>
                  </a:extLst>
                </a:gridCol>
              </a:tblGrid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商品サイズ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Φ25×85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㎜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070867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重量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27g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6202944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材質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アルミニウム・合金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870043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カラー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メタリックグレー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14944037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備考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化粧箱サイズ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入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) 90×30×30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㎜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ストラップ付、単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電池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×3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本使用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別売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733305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梱入数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240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3921165"/>
                  </a:ext>
                </a:extLst>
              </a:tr>
            </a:tbl>
          </a:graphicData>
        </a:graphic>
      </p:graphicFrame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919E710D-6133-16D4-318A-05CA66FB5736}"/>
              </a:ext>
            </a:extLst>
          </p:cNvPr>
          <p:cNvSpPr txBox="1"/>
          <p:nvPr/>
        </p:nvSpPr>
        <p:spPr>
          <a:xfrm>
            <a:off x="4652848" y="2404523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商品情報</a:t>
            </a:r>
          </a:p>
        </p:txBody>
      </p: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2E380B7F-4378-5611-ED06-9235C03CFBFC}"/>
              </a:ext>
            </a:extLst>
          </p:cNvPr>
          <p:cNvGrpSpPr/>
          <p:nvPr/>
        </p:nvGrpSpPr>
        <p:grpSpPr>
          <a:xfrm>
            <a:off x="1262742" y="5495109"/>
            <a:ext cx="2168435" cy="1010193"/>
            <a:chOff x="1254034" y="5468983"/>
            <a:chExt cx="2168435" cy="1010193"/>
          </a:xfrm>
        </p:grpSpPr>
        <p:sp>
          <p:nvSpPr>
            <p:cNvPr id="27" name="四角形: 角を丸くする 26">
              <a:extLst>
                <a:ext uri="{FF2B5EF4-FFF2-40B4-BE49-F238E27FC236}">
                  <a16:creationId xmlns:a16="http://schemas.microsoft.com/office/drawing/2014/main" id="{65E07596-D03F-2E92-D5DD-D390A30D26DB}"/>
                </a:ext>
              </a:extLst>
            </p:cNvPr>
            <p:cNvSpPr/>
            <p:nvPr/>
          </p:nvSpPr>
          <p:spPr>
            <a:xfrm>
              <a:off x="1254034" y="5468983"/>
              <a:ext cx="2168435" cy="1010193"/>
            </a:xfrm>
            <a:prstGeom prst="roundRect">
              <a:avLst>
                <a:gd name="adj" fmla="val 3372"/>
              </a:avLst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0" name="テキスト ボックス 29">
              <a:extLst>
                <a:ext uri="{FF2B5EF4-FFF2-40B4-BE49-F238E27FC236}">
                  <a16:creationId xmlns:a16="http://schemas.microsoft.com/office/drawing/2014/main" id="{456C0B0A-2E99-CF19-7A13-D7E1F695936F}"/>
                </a:ext>
              </a:extLst>
            </p:cNvPr>
            <p:cNvSpPr txBox="1"/>
            <p:nvPr/>
          </p:nvSpPr>
          <p:spPr>
            <a:xfrm>
              <a:off x="1763634" y="6146022"/>
              <a:ext cx="1231427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W20×H10mm</a:t>
              </a:r>
              <a:endPara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96330DE5-5203-5D5B-7573-FF0E5C7911FE}"/>
              </a:ext>
            </a:extLst>
          </p:cNvPr>
          <p:cNvSpPr txBox="1"/>
          <p:nvPr/>
        </p:nvSpPr>
        <p:spPr>
          <a:xfrm>
            <a:off x="278675" y="1593668"/>
            <a:ext cx="349647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このグレードでありながら、この価格！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メタリック調高輝度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9LED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ライトが明るく鮮やかに照らします！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A1E7A957-2933-7CAC-2FAD-60C3BBD4FF93}"/>
              </a:ext>
            </a:extLst>
          </p:cNvPr>
          <p:cNvSpPr txBox="1"/>
          <p:nvPr/>
        </p:nvSpPr>
        <p:spPr>
          <a:xfrm>
            <a:off x="4964210" y="2066843"/>
            <a:ext cx="119135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便利に使えるストラップ付</a:t>
            </a: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5421D76C-675B-28DF-9540-1B0DA0DB59F0}"/>
              </a:ext>
            </a:extLst>
          </p:cNvPr>
          <p:cNvGrpSpPr/>
          <p:nvPr/>
        </p:nvGrpSpPr>
        <p:grpSpPr>
          <a:xfrm>
            <a:off x="4665405" y="4675925"/>
            <a:ext cx="4287006" cy="1638367"/>
            <a:chOff x="4646217" y="4649591"/>
            <a:chExt cx="4287006" cy="1638367"/>
          </a:xfrm>
        </p:grpSpPr>
        <p:grpSp>
          <p:nvGrpSpPr>
            <p:cNvPr id="8" name="グループ化 7">
              <a:extLst>
                <a:ext uri="{FF2B5EF4-FFF2-40B4-BE49-F238E27FC236}">
                  <a16:creationId xmlns:a16="http://schemas.microsoft.com/office/drawing/2014/main" id="{931D4683-08C9-B37C-0390-2D5F827339D1}"/>
                </a:ext>
              </a:extLst>
            </p:cNvPr>
            <p:cNvGrpSpPr/>
            <p:nvPr/>
          </p:nvGrpSpPr>
          <p:grpSpPr>
            <a:xfrm>
              <a:off x="4646217" y="4649591"/>
              <a:ext cx="4287006" cy="1382301"/>
              <a:chOff x="4572000" y="4834493"/>
              <a:chExt cx="4421446" cy="1382301"/>
            </a:xfrm>
          </p:grpSpPr>
          <p:cxnSp>
            <p:nvCxnSpPr>
              <p:cNvPr id="10" name="直線コネクタ 9">
                <a:extLst>
                  <a:ext uri="{FF2B5EF4-FFF2-40B4-BE49-F238E27FC236}">
                    <a16:creationId xmlns:a16="http://schemas.microsoft.com/office/drawing/2014/main" id="{EDEE458E-3897-A716-33E3-957202ACD06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673446" y="5420043"/>
                <a:ext cx="4320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直線コネクタ 10">
                <a:extLst>
                  <a:ext uri="{FF2B5EF4-FFF2-40B4-BE49-F238E27FC236}">
                    <a16:creationId xmlns:a16="http://schemas.microsoft.com/office/drawing/2014/main" id="{04B8629D-5FDC-7BE3-E4D9-10759DB179A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673446" y="5682858"/>
                <a:ext cx="4320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直線コネクタ 12">
                <a:extLst>
                  <a:ext uri="{FF2B5EF4-FFF2-40B4-BE49-F238E27FC236}">
                    <a16:creationId xmlns:a16="http://schemas.microsoft.com/office/drawing/2014/main" id="{1EC7EF9E-4BBE-6E52-7CEB-2E186833714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673446" y="5946630"/>
                <a:ext cx="4320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直線コネクタ 14">
                <a:extLst>
                  <a:ext uri="{FF2B5EF4-FFF2-40B4-BE49-F238E27FC236}">
                    <a16:creationId xmlns:a16="http://schemas.microsoft.com/office/drawing/2014/main" id="{418B3794-F129-BC7E-AB50-0636FA59756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673446" y="6216794"/>
                <a:ext cx="4320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直線コネクタ 15">
                <a:extLst>
                  <a:ext uri="{FF2B5EF4-FFF2-40B4-BE49-F238E27FC236}">
                    <a16:creationId xmlns:a16="http://schemas.microsoft.com/office/drawing/2014/main" id="{D0D308C1-D9D2-5970-6702-1339A105E28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673446" y="5160900"/>
                <a:ext cx="4320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テキスト ボックス 19">
                <a:extLst>
                  <a:ext uri="{FF2B5EF4-FFF2-40B4-BE49-F238E27FC236}">
                    <a16:creationId xmlns:a16="http://schemas.microsoft.com/office/drawing/2014/main" id="{77B30663-C8B1-C1E8-04E6-B7B40E830207}"/>
                  </a:ext>
                </a:extLst>
              </p:cNvPr>
              <p:cNvSpPr txBox="1"/>
              <p:nvPr/>
            </p:nvSpPr>
            <p:spPr>
              <a:xfrm>
                <a:off x="4572000" y="4834493"/>
                <a:ext cx="825867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kumimoji="1" lang="en-US" altLang="ja-JP" sz="1100" dirty="0"/>
                  <a:t>memo</a:t>
                </a:r>
                <a:endParaRPr kumimoji="1" lang="ja-JP" altLang="en-US" sz="1100" dirty="0"/>
              </a:p>
            </p:txBody>
          </p:sp>
        </p:grpSp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9498411F-3350-7C3C-7B16-560FD8BC291F}"/>
                </a:ext>
              </a:extLst>
            </p:cNvPr>
            <p:cNvCxnSpPr>
              <a:cxnSpLocks/>
            </p:cNvCxnSpPr>
            <p:nvPr/>
          </p:nvCxnSpPr>
          <p:spPr>
            <a:xfrm>
              <a:off x="4744578" y="6287958"/>
              <a:ext cx="4188645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4A20023D-FED5-7CF2-D552-AD600248256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50778" y="2878660"/>
            <a:ext cx="2792361" cy="1660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9517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644</TotalTime>
  <Words>79</Words>
  <Application>Microsoft Office PowerPoint</Application>
  <PresentationFormat>画面に合わせる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達也</dc:creator>
  <cp:lastModifiedBy>CO LTD NEED</cp:lastModifiedBy>
  <cp:revision>19</cp:revision>
  <dcterms:created xsi:type="dcterms:W3CDTF">2023-01-27T06:17:12Z</dcterms:created>
  <dcterms:modified xsi:type="dcterms:W3CDTF">2025-01-08T07:52:53Z</dcterms:modified>
</cp:coreProperties>
</file>