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01CE44D3-9D83-4084-62B4-F167B673E5E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0754" y="5625737"/>
            <a:ext cx="1384663" cy="69932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:L3094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防滴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9LED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ライト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:\680(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\748)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340322"/>
              </p:ext>
            </p:extLst>
          </p:nvPr>
        </p:nvGraphicFramePr>
        <p:xfrm>
          <a:off x="4763766" y="2591166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Φ33×98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69g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アルミニウム・合金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ピンクゴールド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 105×35×35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防滴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9LED(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防滴試験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IP×4)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適合条件をクリア、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ストラップ付、単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本使用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別売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180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76680" y="2345587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1763634" y="6146022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W20×H10mm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0364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防滴試験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(IP×4)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適合条件をクリア！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ピンクゴールドのボディで、非常に明るい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9LED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ライト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3F9F41F-1ADD-DB35-8AA8-AFA169B06B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2772" y="2464525"/>
            <a:ext cx="3794761" cy="241227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8556380-12F2-4B9C-5A80-EEB1C40E209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3766" y="748448"/>
            <a:ext cx="1284960" cy="128496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0A17DFF-B0B1-3F19-AAC6-F0683679BF8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8590" y="750403"/>
            <a:ext cx="1284960" cy="128496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8D10E12-ECC3-020C-372B-BAAB99B11B1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1712" y="737784"/>
            <a:ext cx="1307291" cy="1307291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284A69-1E72-5F9F-6D6B-B4EAA01158F2}"/>
              </a:ext>
            </a:extLst>
          </p:cNvPr>
          <p:cNvSpPr txBox="1"/>
          <p:nvPr/>
        </p:nvSpPr>
        <p:spPr>
          <a:xfrm>
            <a:off x="6954193" y="20179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防滴仕様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1E7A957-2933-7CAC-2FAD-60C3BBD4FF93}"/>
              </a:ext>
            </a:extLst>
          </p:cNvPr>
          <p:cNvSpPr txBox="1"/>
          <p:nvPr/>
        </p:nvSpPr>
        <p:spPr>
          <a:xfrm>
            <a:off x="4959930" y="2017944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便利に使えるストラップ付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EE151A1-99E2-7F68-33BF-8EBE593B4997}"/>
              </a:ext>
            </a:extLst>
          </p:cNvPr>
          <p:cNvGrpSpPr/>
          <p:nvPr/>
        </p:nvGrpSpPr>
        <p:grpSpPr>
          <a:xfrm>
            <a:off x="4665405" y="4686695"/>
            <a:ext cx="4287006" cy="1638367"/>
            <a:chOff x="4646217" y="4649591"/>
            <a:chExt cx="4287006" cy="1638367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75ECB41F-4ED0-6715-9DAB-0D4697199CA0}"/>
                </a:ext>
              </a:extLst>
            </p:cNvPr>
            <p:cNvGrpSpPr/>
            <p:nvPr/>
          </p:nvGrpSpPr>
          <p:grpSpPr>
            <a:xfrm>
              <a:off x="4646217" y="4649591"/>
              <a:ext cx="4287006" cy="1382301"/>
              <a:chOff x="4572000" y="4834493"/>
              <a:chExt cx="4421446" cy="1382301"/>
            </a:xfrm>
          </p:grpSpPr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D9EAFC3E-6300-4385-B702-8A0B40E80D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420043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60D2AFFE-6195-3E71-FA0C-7EDB60D9AF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682858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8994F87A-6526-A53C-B1BC-22B97474D3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94663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A6C87B2D-6019-B2B0-3132-17953309F1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6216794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3EF25D01-F8FC-10B7-7976-A3DF3ED436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16090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テキスト ボックス 19">
                <a:extLst>
                  <a:ext uri="{FF2B5EF4-FFF2-40B4-BE49-F238E27FC236}">
                    <a16:creationId xmlns:a16="http://schemas.microsoft.com/office/drawing/2014/main" id="{10FF7581-D008-DFDA-2410-6D1CDA7717CE}"/>
                  </a:ext>
                </a:extLst>
              </p:cNvPr>
              <p:cNvSpPr txBox="1"/>
              <p:nvPr/>
            </p:nvSpPr>
            <p:spPr>
              <a:xfrm>
                <a:off x="4572000" y="4834493"/>
                <a:ext cx="82586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dirty="0"/>
                  <a:t>memo</a:t>
                </a:r>
                <a:endParaRPr kumimoji="1" lang="ja-JP" altLang="en-US" sz="1100" dirty="0"/>
              </a:p>
            </p:txBody>
          </p:sp>
        </p:grp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4B25BE6-5279-F85D-D1E3-CA2A717394D2}"/>
                </a:ext>
              </a:extLst>
            </p:cNvPr>
            <p:cNvCxnSpPr>
              <a:cxnSpLocks/>
            </p:cNvCxnSpPr>
            <p:nvPr/>
          </p:nvCxnSpPr>
          <p:spPr>
            <a:xfrm>
              <a:off x="4744578" y="6287958"/>
              <a:ext cx="4188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089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642</TotalTime>
  <Words>99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17</cp:revision>
  <dcterms:created xsi:type="dcterms:W3CDTF">2023-01-27T06:17:12Z</dcterms:created>
  <dcterms:modified xsi:type="dcterms:W3CDTF">2025-01-08T07:50:54Z</dcterms:modified>
</cp:coreProperties>
</file>