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726EAB4-600B-E2E7-DC2F-62040F46E0AD}"/>
              </a:ext>
            </a:extLst>
          </p:cNvPr>
          <p:cNvGrpSpPr/>
          <p:nvPr/>
        </p:nvGrpSpPr>
        <p:grpSpPr>
          <a:xfrm>
            <a:off x="4993518" y="708478"/>
            <a:ext cx="3707481" cy="1770380"/>
            <a:chOff x="4994353" y="645293"/>
            <a:chExt cx="3707481" cy="1770380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A38C8AD6-2C6F-6210-2101-2883CF971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31454" y="645293"/>
              <a:ext cx="1770380" cy="1770380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46B3415-448F-F146-A09A-2FBA8EC09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4353" y="645293"/>
              <a:ext cx="1770380" cy="1770380"/>
            </a:xfrm>
            <a:prstGeom prst="rect">
              <a:avLst/>
            </a:prstGeom>
          </p:spPr>
        </p:pic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1DBC87F5-39FC-C12B-0FEC-D76F759D91B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04598">
            <a:off x="953604" y="2041921"/>
            <a:ext cx="3103651" cy="3103651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:E2901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リフレクターアームベルト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\110)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963465"/>
              </p:ext>
            </p:extLst>
          </p:nvPr>
        </p:nvGraphicFramePr>
        <p:xfrm>
          <a:off x="4795014" y="2931356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230×30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、ステンレススチール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種類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シルバー・イエロー・ブルー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台紙付き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1792209" y="6146022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W45×H12mm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4080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クルッと巻きつき光に反射するリストバンド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夜道の危険から守ります。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ED5CA0D-48C1-6FFD-4637-55D8A6E297E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28751" y="5695949"/>
            <a:ext cx="1866900" cy="49205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6B58E3D-51C2-9332-5F47-694B273458F6}"/>
              </a:ext>
            </a:extLst>
          </p:cNvPr>
          <p:cNvSpPr txBox="1"/>
          <p:nvPr/>
        </p:nvSpPr>
        <p:spPr>
          <a:xfrm>
            <a:off x="615043" y="4303123"/>
            <a:ext cx="5100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イエロー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0109088-F75B-9742-9DF8-4D4301EA5DB8}"/>
              </a:ext>
            </a:extLst>
          </p:cNvPr>
          <p:cNvSpPr txBox="1"/>
          <p:nvPr/>
        </p:nvSpPr>
        <p:spPr>
          <a:xfrm>
            <a:off x="1281793" y="4636498"/>
            <a:ext cx="5212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シルバー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4BA7BF-C65D-32FA-8910-BBCB04ADFBE5}"/>
              </a:ext>
            </a:extLst>
          </p:cNvPr>
          <p:cNvSpPr txBox="1"/>
          <p:nvPr/>
        </p:nvSpPr>
        <p:spPr>
          <a:xfrm>
            <a:off x="2005693" y="4950823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647</TotalTime>
  <Words>67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22</cp:revision>
  <dcterms:created xsi:type="dcterms:W3CDTF">2023-01-27T06:17:12Z</dcterms:created>
  <dcterms:modified xsi:type="dcterms:W3CDTF">2025-01-08T07:39:19Z</dcterms:modified>
</cp:coreProperties>
</file>