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1726EAB4-600B-E2E7-DC2F-62040F46E0AD}"/>
              </a:ext>
            </a:extLst>
          </p:cNvPr>
          <p:cNvGrpSpPr/>
          <p:nvPr/>
        </p:nvGrpSpPr>
        <p:grpSpPr>
          <a:xfrm>
            <a:off x="4993518" y="708478"/>
            <a:ext cx="3707481" cy="1770380"/>
            <a:chOff x="4994353" y="645293"/>
            <a:chExt cx="3707481" cy="1770380"/>
          </a:xfrm>
        </p:grpSpPr>
        <p:pic>
          <p:nvPicPr>
            <p:cNvPr id="3" name="図 2">
              <a:extLst>
                <a:ext uri="{FF2B5EF4-FFF2-40B4-BE49-F238E27FC236}">
                  <a16:creationId xmlns:a16="http://schemas.microsoft.com/office/drawing/2014/main" id="{A38C8AD6-2C6F-6210-2101-2883CF971F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31454" y="645293"/>
              <a:ext cx="1770380" cy="1770380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46B3415-448F-F146-A09A-2FBA8EC093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994353" y="645293"/>
              <a:ext cx="1770380" cy="1770380"/>
            </a:xfrm>
            <a:prstGeom prst="rect">
              <a:avLst/>
            </a:prstGeom>
          </p:spPr>
        </p:pic>
      </p:grpSp>
      <p:pic>
        <p:nvPicPr>
          <p:cNvPr id="10" name="図 9">
            <a:extLst>
              <a:ext uri="{FF2B5EF4-FFF2-40B4-BE49-F238E27FC236}">
                <a16:creationId xmlns:a16="http://schemas.microsoft.com/office/drawing/2014/main" id="{1DBC87F5-39FC-C12B-0FEC-D76F759D91B7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04598">
            <a:off x="953604" y="2041921"/>
            <a:ext cx="3103651" cy="3103651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0070C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0070C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0" y="494110"/>
            <a:ext cx="43447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:E2901</a:t>
            </a:r>
          </a:p>
          <a:p>
            <a:pPr algn="l"/>
            <a:r>
              <a:rPr lang="ja-JP" altLang="en-US" sz="20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リフレクターアームベルト</a:t>
            </a:r>
            <a:endParaRPr lang="ja-JP" altLang="en-US" sz="20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:\100(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\110)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963465"/>
              </p:ext>
            </p:extLst>
          </p:nvPr>
        </p:nvGraphicFramePr>
        <p:xfrm>
          <a:off x="4795014" y="2931356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230×30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10g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PVC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、ステンレススチール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種類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シルバー・イエロー・ブルー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色指定不可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494403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台紙付き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900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87824" y="262384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2E380B7F-4378-5611-ED06-9235C03CFBFC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65E07596-D03F-2E92-D5DD-D390A30D26DB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56C0B0A-2E99-CF19-7A13-D7E1F695936F}"/>
                </a:ext>
              </a:extLst>
            </p:cNvPr>
            <p:cNvSpPr txBox="1"/>
            <p:nvPr/>
          </p:nvSpPr>
          <p:spPr>
            <a:xfrm>
              <a:off x="1792209" y="6146022"/>
              <a:ext cx="12314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W45×H12mm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40803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クルッと巻きつき光に反射するリストバンド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夜道の危険から守ります。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4ED5CA0D-48C1-6FFD-4637-55D8A6E297E2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28751" y="5695949"/>
            <a:ext cx="1866900" cy="492051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6B58E3D-51C2-9332-5F47-694B273458F6}"/>
              </a:ext>
            </a:extLst>
          </p:cNvPr>
          <p:cNvSpPr txBox="1"/>
          <p:nvPr/>
        </p:nvSpPr>
        <p:spPr>
          <a:xfrm>
            <a:off x="615043" y="4303123"/>
            <a:ext cx="51007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イエロー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0109088-F75B-9742-9DF8-4D4301EA5DB8}"/>
              </a:ext>
            </a:extLst>
          </p:cNvPr>
          <p:cNvSpPr txBox="1"/>
          <p:nvPr/>
        </p:nvSpPr>
        <p:spPr>
          <a:xfrm>
            <a:off x="1281793" y="4636498"/>
            <a:ext cx="52129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シルバー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A4BA7BF-C65D-32FA-8910-BBCB04ADFBE5}"/>
              </a:ext>
            </a:extLst>
          </p:cNvPr>
          <p:cNvSpPr txBox="1"/>
          <p:nvPr/>
        </p:nvSpPr>
        <p:spPr>
          <a:xfrm>
            <a:off x="2005693" y="4950823"/>
            <a:ext cx="4283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ブルー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F1D203F-ED00-AED8-C817-3D8E6D24CC08}"/>
              </a:ext>
            </a:extLst>
          </p:cNvPr>
          <p:cNvGrpSpPr/>
          <p:nvPr/>
        </p:nvGrpSpPr>
        <p:grpSpPr>
          <a:xfrm>
            <a:off x="4687824" y="4996844"/>
            <a:ext cx="4287006" cy="1382301"/>
            <a:chOff x="4572000" y="4834493"/>
            <a:chExt cx="4421446" cy="1382301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FDB74455-880D-8D55-3B2D-6DA02534A97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5B317817-6CEE-0EDA-F267-A2F31660D927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479A82C6-F67C-BEE4-456E-12F9B3EE7BA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DD963ED1-6710-C256-C1BB-D563F435E1C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F9568195-AA67-BABF-DAB4-758ACEE9260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9">
              <a:extLst>
                <a:ext uri="{FF2B5EF4-FFF2-40B4-BE49-F238E27FC236}">
                  <a16:creationId xmlns:a16="http://schemas.microsoft.com/office/drawing/2014/main" id="{D3ED364E-7B96-8A42-98C1-81EEF6BB56A0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83754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647</TotalTime>
  <Words>67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22</cp:revision>
  <dcterms:created xsi:type="dcterms:W3CDTF">2023-01-27T06:17:12Z</dcterms:created>
  <dcterms:modified xsi:type="dcterms:W3CDTF">2025-01-08T07:39:19Z</dcterms:modified>
</cp:coreProperties>
</file>