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>
            <a:extLst>
              <a:ext uri="{FF2B5EF4-FFF2-40B4-BE49-F238E27FC236}">
                <a16:creationId xmlns:a16="http://schemas.microsoft.com/office/drawing/2014/main" id="{5605C790-2342-D58F-1716-60B518C2D1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2479" y="665252"/>
            <a:ext cx="1392421" cy="164174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84D2CC5-A7C4-ACBB-53DF-49B5B9C3467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4733" y="695913"/>
            <a:ext cx="1617616" cy="161761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42375AA-B042-6A82-2BAC-4F8C7AF4501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75952" y="5529942"/>
            <a:ext cx="1367248" cy="957072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:E2583</a:t>
            </a:r>
          </a:p>
          <a:p>
            <a:pPr algn="l"/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NEW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エコ・トートバッグ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:\140(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\154)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271583"/>
              </p:ext>
            </p:extLst>
          </p:nvPr>
        </p:nvGraphicFramePr>
        <p:xfrm>
          <a:off x="4706061" y="2872234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収納時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125×140×30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使用時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365×420(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取手含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640)×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底マチ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37g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ポリプロピレン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不織布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ベージュ・</a:t>
                      </a:r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グリーン・ネイビー</a:t>
                      </a:r>
                      <a:r>
                        <a:rPr kumimoji="1" lang="en-US" altLang="ja-JP" sz="900" b="1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328332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0531185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240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18975" y="2617946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2589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折りたたむと携帯に便利なトートバッグ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カバンに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つ入れておきたい！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7FC22EB7-527D-5885-CB29-A6F7C3BABD40}"/>
              </a:ext>
            </a:extLst>
          </p:cNvPr>
          <p:cNvGrpSpPr/>
          <p:nvPr/>
        </p:nvGrpSpPr>
        <p:grpSpPr>
          <a:xfrm>
            <a:off x="1262743" y="5495109"/>
            <a:ext cx="2808661" cy="1010193"/>
            <a:chOff x="1254035" y="5468983"/>
            <a:chExt cx="3067920" cy="1010193"/>
          </a:xfrm>
        </p:grpSpPr>
        <p:sp>
          <p:nvSpPr>
            <p:cNvPr id="33" name="四角形: 角を丸くする 32">
              <a:extLst>
                <a:ext uri="{FF2B5EF4-FFF2-40B4-BE49-F238E27FC236}">
                  <a16:creationId xmlns:a16="http://schemas.microsoft.com/office/drawing/2014/main" id="{F931EC98-E312-C99D-2108-423B0A3A39C0}"/>
                </a:ext>
              </a:extLst>
            </p:cNvPr>
            <p:cNvSpPr/>
            <p:nvPr/>
          </p:nvSpPr>
          <p:spPr>
            <a:xfrm>
              <a:off x="1254035" y="5468983"/>
              <a:ext cx="297739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66D3C2DC-9403-8133-EA35-0F17DE81589A}"/>
                </a:ext>
              </a:extLst>
            </p:cNvPr>
            <p:cNvSpPr txBox="1"/>
            <p:nvPr/>
          </p:nvSpPr>
          <p:spPr>
            <a:xfrm>
              <a:off x="2966353" y="5579966"/>
              <a:ext cx="1184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A/</a:t>
              </a:r>
              <a:r>
                <a:rPr kumimoji="1"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収納時</a:t>
              </a:r>
              <a:endParaRPr kumimoji="1"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W80×H50mm</a:t>
              </a:r>
              <a:endPara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90916B9-CAD1-7385-CA1B-8D8934837B09}"/>
                </a:ext>
              </a:extLst>
            </p:cNvPr>
            <p:cNvSpPr txBox="1"/>
            <p:nvPr/>
          </p:nvSpPr>
          <p:spPr>
            <a:xfrm>
              <a:off x="2966353" y="6015395"/>
              <a:ext cx="13556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B/</a:t>
              </a:r>
              <a:r>
                <a:rPr kumimoji="1"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使用時</a:t>
              </a:r>
              <a:endParaRPr kumimoji="1"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W100×H100mm</a:t>
              </a:r>
              <a:endPara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89123AD-EA91-7EAE-C06F-83A76E8C0D8F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166CF15-66EF-213F-79A9-50846F1FC8E7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7700AE5-F6EA-7304-8ABE-2044DBC648A5}"/>
              </a:ext>
            </a:extLst>
          </p:cNvPr>
          <p:cNvGrpSpPr/>
          <p:nvPr/>
        </p:nvGrpSpPr>
        <p:grpSpPr>
          <a:xfrm>
            <a:off x="4618975" y="4732385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2B5FE5FB-0ACF-DF56-50BD-CE599B65999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3A576EB-FC6A-4088-CDD3-DBF38EF0D51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DCFE265F-3579-4044-24D2-0A05CA02FE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556DE7D3-0091-E54C-8D25-9C31B1735AE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149AF54B-C872-4CA2-790C-21B0E91AFA9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EF156CF1-B1D4-6DD9-AB73-3A97735A9DE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9">
              <a:extLst>
                <a:ext uri="{FF2B5EF4-FFF2-40B4-BE49-F238E27FC236}">
                  <a16:creationId xmlns:a16="http://schemas.microsoft.com/office/drawing/2014/main" id="{7EAA8B63-9BA8-6B89-726E-20C6C69780B7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69A4B117-08DF-B981-6B66-BC1F5E867B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1651" y="1982489"/>
            <a:ext cx="3404902" cy="343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00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527</TotalTime>
  <Words>94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25</cp:revision>
  <dcterms:created xsi:type="dcterms:W3CDTF">2023-01-27T06:17:12Z</dcterms:created>
  <dcterms:modified xsi:type="dcterms:W3CDTF">2025-01-06T02:50:43Z</dcterms:modified>
</cp:coreProperties>
</file>