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269B6733-0F63-6D94-E151-57D670B2E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787" y="5521236"/>
            <a:ext cx="1306287" cy="96050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38A91E2-08BF-9243-60BF-1C4449206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78" y="633445"/>
            <a:ext cx="1634845" cy="163484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384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:E2582</a:t>
            </a:r>
          </a:p>
          <a:p>
            <a:pPr algn="l"/>
            <a:r>
              <a:rPr lang="ja-JP" altLang="en-US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エコ・フォールディングバッグ</a:t>
            </a:r>
            <a:endParaRPr lang="ja-JP" altLang="en-US" sz="24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:\120(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\132)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33606"/>
              </p:ext>
            </p:extLst>
          </p:nvPr>
        </p:nvGraphicFramePr>
        <p:xfrm>
          <a:off x="4659086" y="2810468"/>
          <a:ext cx="4122148" cy="164377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収納時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130×110×30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en-US" altLang="ja-JP" sz="9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使用時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320×360(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取手含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550)×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底マチ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27g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ポリプロピレン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不織布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ベージュ・グリーン・ブルー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色指定可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328332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531185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360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572000" y="2556180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533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コンパクトに折りたためて持ち運びに便利！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FC22EB7-527D-5885-CB29-A6F7C3BABD40}"/>
              </a:ext>
            </a:extLst>
          </p:cNvPr>
          <p:cNvGrpSpPr/>
          <p:nvPr/>
        </p:nvGrpSpPr>
        <p:grpSpPr>
          <a:xfrm>
            <a:off x="1262743" y="5495109"/>
            <a:ext cx="2808661" cy="1010193"/>
            <a:chOff x="1254035" y="5468983"/>
            <a:chExt cx="3067920" cy="1010193"/>
          </a:xfrm>
        </p:grpSpPr>
        <p:sp>
          <p:nvSpPr>
            <p:cNvPr id="33" name="四角形: 角を丸くする 32">
              <a:extLst>
                <a:ext uri="{FF2B5EF4-FFF2-40B4-BE49-F238E27FC236}">
                  <a16:creationId xmlns:a16="http://schemas.microsoft.com/office/drawing/2014/main" id="{F931EC98-E312-C99D-2108-423B0A3A39C0}"/>
                </a:ext>
              </a:extLst>
            </p:cNvPr>
            <p:cNvSpPr/>
            <p:nvPr/>
          </p:nvSpPr>
          <p:spPr>
            <a:xfrm>
              <a:off x="1254035" y="5468983"/>
              <a:ext cx="2977395" cy="1010193"/>
            </a:xfrm>
            <a:prstGeom prst="roundRect">
              <a:avLst>
                <a:gd name="adj" fmla="val 3372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66D3C2DC-9403-8133-EA35-0F17DE81589A}"/>
                </a:ext>
              </a:extLst>
            </p:cNvPr>
            <p:cNvSpPr txBox="1"/>
            <p:nvPr/>
          </p:nvSpPr>
          <p:spPr>
            <a:xfrm>
              <a:off x="2966353" y="5579966"/>
              <a:ext cx="118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A/</a:t>
              </a:r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収納時</a:t>
              </a:r>
              <a:endPara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W80×H50mm</a:t>
              </a:r>
              <a:endPara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890916B9-CAD1-7385-CA1B-8D8934837B09}"/>
                </a:ext>
              </a:extLst>
            </p:cNvPr>
            <p:cNvSpPr txBox="1"/>
            <p:nvPr/>
          </p:nvSpPr>
          <p:spPr>
            <a:xfrm>
              <a:off x="2966353" y="6015395"/>
              <a:ext cx="1355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B/</a:t>
              </a:r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使用時</a:t>
              </a:r>
              <a:endPara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W100×H100mm</a:t>
              </a:r>
              <a:endPara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96517A1-7A94-8E56-4285-9B24941AB886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281510-319C-F7BE-CDED-BDFD32049D41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64A0722-BB2E-21C6-233A-99450A93BDC8}"/>
              </a:ext>
            </a:extLst>
          </p:cNvPr>
          <p:cNvGrpSpPr/>
          <p:nvPr/>
        </p:nvGrpSpPr>
        <p:grpSpPr>
          <a:xfrm>
            <a:off x="4572000" y="4753047"/>
            <a:ext cx="4421446" cy="1628321"/>
            <a:chOff x="4572000" y="4834493"/>
            <a:chExt cx="4421446" cy="162832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075BB85A-8185-7DEB-B5CE-EC96FCBF3E8F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5A38EDA-5E34-318A-6298-2B25F85756C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893F608-502E-A5A7-E73C-9B840BDFCDB6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E82FFA66-1105-A732-61DD-F50CE6E500E5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6BB9A91-2839-1B3E-A83A-4B9A96DC1383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BCDFA569-6232-A111-F9CF-F7BDB6BED2EC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9">
              <a:extLst>
                <a:ext uri="{FF2B5EF4-FFF2-40B4-BE49-F238E27FC236}">
                  <a16:creationId xmlns:a16="http://schemas.microsoft.com/office/drawing/2014/main" id="{30FE2144-37D5-968C-74D7-5E65C06A6AF6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pic>
        <p:nvPicPr>
          <p:cNvPr id="31" name="グラフィックス 30">
            <a:extLst>
              <a:ext uri="{FF2B5EF4-FFF2-40B4-BE49-F238E27FC236}">
                <a16:creationId xmlns:a16="http://schemas.microsoft.com/office/drawing/2014/main" id="{F48CB237-5B09-6E45-1ACC-5A1273E37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079" y="2037632"/>
            <a:ext cx="3815944" cy="3044490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AD6C5137-B588-3B2C-7653-11F77A8AC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1825" y="629599"/>
            <a:ext cx="16478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6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531</TotalTime>
  <Words>86</Words>
  <Application>Microsoft Office PowerPoint</Application>
  <PresentationFormat>画面に合わせる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23</cp:revision>
  <dcterms:created xsi:type="dcterms:W3CDTF">2023-01-27T06:17:12Z</dcterms:created>
  <dcterms:modified xsi:type="dcterms:W3CDTF">2025-01-06T02:44:40Z</dcterms:modified>
</cp:coreProperties>
</file>