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78675" y="47115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D3524</a:t>
            </a:r>
            <a:endParaRPr lang="en-US" altLang="ja-JP" sz="1600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ラバーデジタル時計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\1,650)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35476"/>
              </p:ext>
            </p:extLst>
          </p:nvPr>
        </p:nvGraphicFramePr>
        <p:xfrm>
          <a:off x="4720987" y="2795290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140×67×48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ポリスチレン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)150×55×80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33901" y="251487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8357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どんな部屋にでも合う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シンプルなラバーデジタル時計</a:t>
            </a:r>
          </a:p>
        </p:txBody>
      </p:sp>
      <p:pic>
        <p:nvPicPr>
          <p:cNvPr id="3" name="図 2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DF9695B7-2382-A758-40C4-BEB0E990D8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0206" y="2146662"/>
            <a:ext cx="3645524" cy="1876698"/>
          </a:xfrm>
          <a:prstGeom prst="rect">
            <a:avLst/>
          </a:prstGeom>
        </p:spPr>
      </p:pic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65DCA6AB-54A2-D123-D799-01BAB89B663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37806" y="4048595"/>
            <a:ext cx="2442756" cy="915291"/>
          </a:xfrm>
          <a:prstGeom prst="rect">
            <a:avLst/>
          </a:prstGeom>
        </p:spPr>
      </p:pic>
      <p:pic>
        <p:nvPicPr>
          <p:cNvPr id="11" name="図 10" descr="屋内, テーブル, 座る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0B8A67FD-EC82-4FE5-4515-83CBB9905F6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7575" y="894265"/>
            <a:ext cx="1406434" cy="1406434"/>
          </a:xfrm>
          <a:prstGeom prst="rect">
            <a:avLst/>
          </a:prstGeom>
        </p:spPr>
      </p:pic>
      <p:pic>
        <p:nvPicPr>
          <p:cNvPr id="13" name="図 12" descr="テーブルの上に置かれた時計&#10;&#10;中程度の精度で自動的に生成された説明">
            <a:extLst>
              <a:ext uri="{FF2B5EF4-FFF2-40B4-BE49-F238E27FC236}">
                <a16:creationId xmlns:a16="http://schemas.microsoft.com/office/drawing/2014/main" id="{6B21A701-9195-4623-799E-C5D03BA0696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5347" y="902974"/>
            <a:ext cx="1406434" cy="1406434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FE1BC42-EF35-A382-6A11-611037176A17}"/>
              </a:ext>
            </a:extLst>
          </p:cNvPr>
          <p:cNvGrpSpPr/>
          <p:nvPr/>
        </p:nvGrpSpPr>
        <p:grpSpPr>
          <a:xfrm>
            <a:off x="470262" y="5765074"/>
            <a:ext cx="2755646" cy="714102"/>
            <a:chOff x="470262" y="5765074"/>
            <a:chExt cx="2755646" cy="714102"/>
          </a:xfrm>
        </p:grpSpPr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BE6CDB24-B91C-B157-FC3B-03C41509F31D}"/>
                </a:ext>
              </a:extLst>
            </p:cNvPr>
            <p:cNvSpPr/>
            <p:nvPr/>
          </p:nvSpPr>
          <p:spPr>
            <a:xfrm>
              <a:off x="470262" y="5765074"/>
              <a:ext cx="2755646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BB61EFD-0EA1-0EA5-9E7A-B4BBA69D447B}"/>
                </a:ext>
              </a:extLst>
            </p:cNvPr>
            <p:cNvSpPr txBox="1"/>
            <p:nvPr/>
          </p:nvSpPr>
          <p:spPr>
            <a:xfrm>
              <a:off x="2085852" y="6024102"/>
              <a:ext cx="114005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本体天面部</a:t>
              </a:r>
              <a:endPara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W60×H4mm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40" name="図 39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41989A76-3143-6667-AF56-7CE3547B57D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433" y="5860940"/>
            <a:ext cx="1472863" cy="565986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DBF621B-3BC6-B4BF-6BDE-FAEB02B0375D}"/>
              </a:ext>
            </a:extLst>
          </p:cNvPr>
          <p:cNvGrpSpPr/>
          <p:nvPr/>
        </p:nvGrpSpPr>
        <p:grpSpPr>
          <a:xfrm>
            <a:off x="7735624" y="901288"/>
            <a:ext cx="1300454" cy="1309926"/>
            <a:chOff x="7759337" y="769155"/>
            <a:chExt cx="1300454" cy="1309926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29D115DE-07B2-4A0D-6DEB-7376736A87A3}"/>
                </a:ext>
              </a:extLst>
            </p:cNvPr>
            <p:cNvSpPr/>
            <p:nvPr/>
          </p:nvSpPr>
          <p:spPr>
            <a:xfrm>
              <a:off x="7759337" y="933436"/>
              <a:ext cx="1300454" cy="1145645"/>
            </a:xfrm>
            <a:prstGeom prst="roundRect">
              <a:avLst>
                <a:gd name="adj" fmla="val 204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234BFB9B-941D-0782-82D1-89FD13DC2BC0}"/>
                </a:ext>
              </a:extLst>
            </p:cNvPr>
            <p:cNvSpPr/>
            <p:nvPr/>
          </p:nvSpPr>
          <p:spPr>
            <a:xfrm>
              <a:off x="7888274" y="769155"/>
              <a:ext cx="1038135" cy="243839"/>
            </a:xfrm>
            <a:prstGeom prst="roundRect">
              <a:avLst>
                <a:gd name="adj" fmla="val 9875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基本機能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82AE5D35-88F3-5F32-B75E-BCEC04CFE073}"/>
                </a:ext>
              </a:extLst>
            </p:cNvPr>
            <p:cNvSpPr txBox="1"/>
            <p:nvPr/>
          </p:nvSpPr>
          <p:spPr>
            <a:xfrm>
              <a:off x="7759337" y="1032561"/>
              <a:ext cx="130045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・アラーム</a:t>
              </a:r>
              <a:endPara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・デジタル時計</a:t>
              </a:r>
              <a:endPara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・スヌーズ</a:t>
              </a:r>
              <a:endPara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・バックライト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67C79DA-94FE-207F-9453-C6DF0EB57B51}"/>
              </a:ext>
            </a:extLst>
          </p:cNvPr>
          <p:cNvGrpSpPr/>
          <p:nvPr/>
        </p:nvGrpSpPr>
        <p:grpSpPr>
          <a:xfrm>
            <a:off x="4633901" y="4753047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508E356-DC1F-E8A1-212A-7EE3C245FB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271BC97-895A-17F7-341E-17756CEE2AE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2731D74-2CEB-1C5E-22CC-338927C68C4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C005870-16D2-8158-4C45-AF64BCA9FA5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DDBD1C8-8189-0438-1555-868083DD7F8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E95323E1-02DA-B29C-147F-7511340243E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312B319D-6D06-B1C7-6A5B-43F9636ED987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247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485</TotalTime>
  <Words>73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13</cp:revision>
  <dcterms:created xsi:type="dcterms:W3CDTF">2023-01-27T06:17:12Z</dcterms:created>
  <dcterms:modified xsi:type="dcterms:W3CDTF">2025-01-07T06:46:28Z</dcterms:modified>
</cp:coreProperties>
</file>