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2BEE53B4-5B35-7C68-DC3C-B553B7B748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90650" y="5572125"/>
            <a:ext cx="819150" cy="886019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D3083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ビッグディスプレイクロック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:\1,000(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\1,100)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77835" y="243385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515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折り畳み＆角度調整可能なデジタル時計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大きな液晶ディスプレイが特徴です。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FE1BC42-EF35-A382-6A11-611037176A17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BE6CDB24-B91C-B157-FC3B-03C41509F31D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BB61EFD-0EA1-0EA5-9E7A-B4BBA69D447B}"/>
                </a:ext>
              </a:extLst>
            </p:cNvPr>
            <p:cNvSpPr txBox="1"/>
            <p:nvPr/>
          </p:nvSpPr>
          <p:spPr>
            <a:xfrm>
              <a:off x="2169671" y="6154731"/>
              <a:ext cx="10967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W50×H7mm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ABC84459-99F7-A6BC-F1D8-F58A8736C9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105" y="2005778"/>
            <a:ext cx="3377720" cy="3377720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EB99531-69B4-6C3E-9BB7-68E4530F5F88}"/>
              </a:ext>
            </a:extLst>
          </p:cNvPr>
          <p:cNvGrpSpPr/>
          <p:nvPr/>
        </p:nvGrpSpPr>
        <p:grpSpPr>
          <a:xfrm>
            <a:off x="4783836" y="742734"/>
            <a:ext cx="4132923" cy="1439838"/>
            <a:chOff x="4848063" y="428626"/>
            <a:chExt cx="4132923" cy="1439838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235BB8A-3839-C0E5-ED15-521F73FA48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48063" y="482368"/>
              <a:ext cx="1314612" cy="1314612"/>
            </a:xfrm>
            <a:prstGeom prst="rect">
              <a:avLst/>
            </a:prstGeom>
          </p:spPr>
        </p:pic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29D115DE-07B2-4A0D-6DEB-7376736A87A3}"/>
                </a:ext>
              </a:extLst>
            </p:cNvPr>
            <p:cNvSpPr/>
            <p:nvPr/>
          </p:nvSpPr>
          <p:spPr>
            <a:xfrm>
              <a:off x="7770495" y="609599"/>
              <a:ext cx="1210491" cy="1227909"/>
            </a:xfrm>
            <a:prstGeom prst="roundRect">
              <a:avLst>
                <a:gd name="adj" fmla="val 204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234BFB9B-941D-0782-82D1-89FD13DC2BC0}"/>
                </a:ext>
              </a:extLst>
            </p:cNvPr>
            <p:cNvSpPr/>
            <p:nvPr/>
          </p:nvSpPr>
          <p:spPr>
            <a:xfrm>
              <a:off x="7856583" y="432888"/>
              <a:ext cx="1038135" cy="243839"/>
            </a:xfrm>
            <a:prstGeom prst="roundRect">
              <a:avLst>
                <a:gd name="adj" fmla="val 9875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基本機能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82AE5D35-88F3-5F32-B75E-BCEC04CFE073}"/>
                </a:ext>
              </a:extLst>
            </p:cNvPr>
            <p:cNvSpPr txBox="1"/>
            <p:nvPr/>
          </p:nvSpPr>
          <p:spPr>
            <a:xfrm>
              <a:off x="7816669" y="695021"/>
              <a:ext cx="111280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・アラーム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・時計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・日付表示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・温度計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・誕生日アラーム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・ｶｳﾝﾄﾀﾞｳﾝﾀｲﾏｰ</a:t>
              </a:r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F27D8258-0FDD-A32C-0BD6-38BF282ACD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00787" y="428626"/>
              <a:ext cx="1283018" cy="1200150"/>
            </a:xfrm>
            <a:prstGeom prst="rect">
              <a:avLst/>
            </a:prstGeom>
          </p:spPr>
        </p:pic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1EE81D35-CDE0-FE3B-AF31-74C02FC599E0}"/>
                </a:ext>
              </a:extLst>
            </p:cNvPr>
            <p:cNvSpPr txBox="1"/>
            <p:nvPr/>
          </p:nvSpPr>
          <p:spPr>
            <a:xfrm>
              <a:off x="6641375" y="1622243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折畳可能</a:t>
              </a: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1B351D-CE55-682A-6761-1D7814B54B09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F17D9BD-EA4D-08F1-69E3-FB7E2ECC69E4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C8328CB-B786-DBC6-07C3-9F45455705FB}"/>
              </a:ext>
            </a:extLst>
          </p:cNvPr>
          <p:cNvGrpSpPr/>
          <p:nvPr/>
        </p:nvGrpSpPr>
        <p:grpSpPr>
          <a:xfrm>
            <a:off x="4680614" y="4782625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DB3064D5-B03B-6E2A-1F21-3B4CB8B79A8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AF12799-2869-A9A4-7CAE-5528A12EF71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460D8AC-E4C1-ECED-7445-90BB8EFF9BE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AA0B8C21-55B6-2139-5C70-E66278881BC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304646D-0A46-486A-9FCC-CB3F7D89C4E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57CD13F-107A-6BF1-D776-D70B8D4BC9D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991100AC-2C9C-E7F8-F4E5-8648CADA8B61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graphicFrame>
        <p:nvGraphicFramePr>
          <p:cNvPr id="4" name="表 49">
            <a:extLst>
              <a:ext uri="{FF2B5EF4-FFF2-40B4-BE49-F238E27FC236}">
                <a16:creationId xmlns:a16="http://schemas.microsoft.com/office/drawing/2014/main" id="{647C55C2-8391-3990-1545-82882DF1F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51869"/>
              </p:ext>
            </p:extLst>
          </p:nvPr>
        </p:nvGraphicFramePr>
        <p:xfrm>
          <a:off x="4830263" y="2750247"/>
          <a:ext cx="4122148" cy="197905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収納時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/123×108×16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㎜、使用時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/108×107×67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HIPS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、アルミニウム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シルバー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時計・カレンダー・アラーム・温度計・誕生日アラーム・タイマー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3296121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)110×125×20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ボタン電池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個内蔵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25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487</TotalTime>
  <Words>107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2025-01-07T06:45:49Z</dcterms:modified>
</cp:coreProperties>
</file>