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FF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FF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:C3513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シリコーンフードバッグ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494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:\1,800(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\1,980)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120574"/>
              </p:ext>
            </p:extLst>
          </p:nvPr>
        </p:nvGraphicFramePr>
        <p:xfrm>
          <a:off x="4772707" y="2531762"/>
          <a:ext cx="4122148" cy="178093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230×180×90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170g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シリコン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ホワイト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667908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化粧箱サイズ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入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)250×185×30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耐熱温度は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230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℃まで、耐冷温度は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-40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℃まで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3000pcs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以上でオリジナル名入れ対応可能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85621" y="2277473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4320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洗って繰り返し使える！プラチナシリコンを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使用した自立する保存密閉バッグ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9782A5C8-AA48-F99F-5EE4-6FBC93A00D0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224" y="4850229"/>
            <a:ext cx="1115759" cy="1115759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A423D86D-1487-8027-0AED-C62C79454FC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21005" y="5447724"/>
            <a:ext cx="1115759" cy="111575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A0BDC6A-E351-06FA-9A02-1A232AA6696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5054" y="510138"/>
            <a:ext cx="1543834" cy="1543834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9B1F56AF-8202-08DD-9CA1-01809CA5B74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4345" y="4875984"/>
            <a:ext cx="1115759" cy="1115759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D68B0A6A-C62C-1036-0651-7BAC37A0E846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6619" y="505337"/>
            <a:ext cx="1543834" cy="1543834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F38C4C0-35F5-B1C7-DB23-EA146A8DB1D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66"/>
          <a:stretch/>
        </p:blipFill>
        <p:spPr bwMode="auto">
          <a:xfrm>
            <a:off x="757646" y="2142310"/>
            <a:ext cx="3196046" cy="250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0067D05-18B9-B3BD-1750-9515E99B59C9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51737" y="5449261"/>
            <a:ext cx="1115759" cy="1115759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8A617F0-A9F2-4F5B-445A-F490FC8652DC}"/>
              </a:ext>
            </a:extLst>
          </p:cNvPr>
          <p:cNvSpPr txBox="1"/>
          <p:nvPr/>
        </p:nvSpPr>
        <p:spPr>
          <a:xfrm>
            <a:off x="5782013" y="2052589"/>
            <a:ext cx="93807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メモ書きできる！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69FDD81-D504-6F7A-4287-78EE4E0723A0}"/>
              </a:ext>
            </a:extLst>
          </p:cNvPr>
          <p:cNvSpPr txBox="1"/>
          <p:nvPr/>
        </p:nvSpPr>
        <p:spPr>
          <a:xfrm>
            <a:off x="6931545" y="2052589"/>
            <a:ext cx="17764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強力なジップで中身がこぼれない！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EE238EC-2523-6BF3-96AD-546560D376BA}"/>
              </a:ext>
            </a:extLst>
          </p:cNvPr>
          <p:cNvGrpSpPr/>
          <p:nvPr/>
        </p:nvGrpSpPr>
        <p:grpSpPr>
          <a:xfrm>
            <a:off x="4596330" y="4727579"/>
            <a:ext cx="4421446" cy="1628321"/>
            <a:chOff x="4572000" y="4834493"/>
            <a:chExt cx="4421446" cy="1628321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0282C3EC-07F6-886C-2076-C19142C6DFA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657B1C0E-BF03-3896-C992-1100FAC04C36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0783DC4D-622C-3A4A-746E-611B37AB630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93D263E1-3434-E488-9F76-7845E6A8F53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769F1231-14A1-05C4-74D5-1FCD992D1F0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57824C8-63E8-3429-6AD3-4D343501B64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9">
              <a:extLst>
                <a:ext uri="{FF2B5EF4-FFF2-40B4-BE49-F238E27FC236}">
                  <a16:creationId xmlns:a16="http://schemas.microsoft.com/office/drawing/2014/main" id="{868E984F-0146-E0EC-868B-1441DE1F3A18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48009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560</TotalTime>
  <Words>84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14</cp:revision>
  <dcterms:created xsi:type="dcterms:W3CDTF">2023-01-27T06:17:12Z</dcterms:created>
  <dcterms:modified xsi:type="dcterms:W3CDTF">2024-12-26T09:01:12Z</dcterms:modified>
</cp:coreProperties>
</file>