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26465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:C3512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カトラリーセット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4P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:\280(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\308)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14674"/>
              </p:ext>
            </p:extLst>
          </p:nvPr>
        </p:nvGraphicFramePr>
        <p:xfrm>
          <a:off x="4730931" y="2575625"/>
          <a:ext cx="4262515" cy="191809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74546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3087969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ケース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/125×55×22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㎜、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箸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全長約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187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組立時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、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ナイフ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全長約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179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組立時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、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スプーン・フォーク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全長約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174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組立時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85%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）・ 小麦わら（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15%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ベージュ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 130×60×25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65186" y="2320024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474774" y="5455353"/>
            <a:ext cx="2185164" cy="1010193"/>
            <a:chOff x="1254034" y="5468983"/>
            <a:chExt cx="2185164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207771" y="6154731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W25×H70mm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E3EAE2C-64CB-914B-0D52-0CE0D65F818A}"/>
              </a:ext>
            </a:extLst>
          </p:cNvPr>
          <p:cNvSpPr txBox="1"/>
          <p:nvPr/>
        </p:nvSpPr>
        <p:spPr>
          <a:xfrm>
            <a:off x="7933512" y="2012185"/>
            <a:ext cx="7228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組み立て式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86936FB-4F99-8F7D-71FC-D75E6FB641D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931" y="675230"/>
            <a:ext cx="1330670" cy="133067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6250183-F91C-ABCE-5BA4-8DAFBBA1703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4965" y="677185"/>
            <a:ext cx="1330670" cy="133067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9CFB484-41DD-3BE5-C451-43216A7AA95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4118" y="5512147"/>
            <a:ext cx="505097" cy="92937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5A0B0D4-A6C2-77FB-758B-EBC953DE04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50" y="1579843"/>
            <a:ext cx="3566733" cy="3632142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0059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環境にやさしく、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麦わらで作られた持ち運びしやすいカトラリーセット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377F837-4EC5-4964-D5D4-666B8F480228}"/>
              </a:ext>
            </a:extLst>
          </p:cNvPr>
          <p:cNvSpPr txBox="1"/>
          <p:nvPr/>
        </p:nvSpPr>
        <p:spPr>
          <a:xfrm>
            <a:off x="355921" y="4731784"/>
            <a:ext cx="4267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ケース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F94FEE6-2521-ADEF-D344-0B343143C0B4}"/>
              </a:ext>
            </a:extLst>
          </p:cNvPr>
          <p:cNvSpPr txBox="1"/>
          <p:nvPr/>
        </p:nvSpPr>
        <p:spPr>
          <a:xfrm>
            <a:off x="1182857" y="4731784"/>
            <a:ext cx="5004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スプーン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49AED-7369-9FC4-8A5B-2EFCC0733F0A}"/>
              </a:ext>
            </a:extLst>
          </p:cNvPr>
          <p:cNvSpPr txBox="1"/>
          <p:nvPr/>
        </p:nvSpPr>
        <p:spPr>
          <a:xfrm>
            <a:off x="1814416" y="4731784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フォーク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0C905B6-15B2-0121-DD88-3224C4B8619B}"/>
              </a:ext>
            </a:extLst>
          </p:cNvPr>
          <p:cNvSpPr txBox="1"/>
          <p:nvPr/>
        </p:nvSpPr>
        <p:spPr>
          <a:xfrm>
            <a:off x="2449764" y="4731784"/>
            <a:ext cx="4090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ナイフ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4204C98-42BA-00F9-DA5D-D741593F3941}"/>
              </a:ext>
            </a:extLst>
          </p:cNvPr>
          <p:cNvSpPr txBox="1"/>
          <p:nvPr/>
        </p:nvSpPr>
        <p:spPr>
          <a:xfrm>
            <a:off x="3046112" y="474503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8A438A0-7A83-CE4B-3DC1-428BE05D4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30736" y="664344"/>
            <a:ext cx="1334589" cy="133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FCB8762-DAFA-F53B-8A88-25C8AD0BEF8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7" t="31077" r="4410" b="29878"/>
          <a:stretch/>
        </p:blipFill>
        <p:spPr>
          <a:xfrm rot="5400000">
            <a:off x="2641199" y="3030057"/>
            <a:ext cx="2646587" cy="747812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41EC377-205F-0EFC-F0FF-EE4D3341BEA4}"/>
              </a:ext>
            </a:extLst>
          </p:cNvPr>
          <p:cNvGrpSpPr/>
          <p:nvPr/>
        </p:nvGrpSpPr>
        <p:grpSpPr>
          <a:xfrm>
            <a:off x="4572000" y="4801004"/>
            <a:ext cx="4421446" cy="1628321"/>
            <a:chOff x="4572000" y="4834493"/>
            <a:chExt cx="4421446" cy="162832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8BFA46F-7717-8470-52CF-3DB2CF3B5D3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5AC1A64C-7BF4-3199-8E44-AA24CCCC7B6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1FACC2DB-D245-3852-5FB3-95F5C1B4F8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FD37F6E0-D744-6740-CD15-73CF96A7986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19F116EA-F1B6-3F6C-BA23-678C88E0CDA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D684621A-5F14-CDE2-31A0-7B2EC083566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9">
              <a:extLst>
                <a:ext uri="{FF2B5EF4-FFF2-40B4-BE49-F238E27FC236}">
                  <a16:creationId xmlns:a16="http://schemas.microsoft.com/office/drawing/2014/main" id="{FF5B920A-F835-05C1-0510-3E33010E66F9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5703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578</TotalTime>
  <Words>107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25</cp:revision>
  <cp:lastPrinted>2023-07-03T03:26:05Z</cp:lastPrinted>
  <dcterms:created xsi:type="dcterms:W3CDTF">2023-01-27T06:17:12Z</dcterms:created>
  <dcterms:modified xsi:type="dcterms:W3CDTF">2024-12-26T08:58:46Z</dcterms:modified>
</cp:coreProperties>
</file>