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438FCF2F-9724-7C67-EB50-712152F31D4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0848" y="667884"/>
            <a:ext cx="2592300" cy="172887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:Z3303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年金＆おくすり手帳カバー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\198)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98237"/>
              </p:ext>
            </p:extLst>
          </p:nvPr>
        </p:nvGraphicFramePr>
        <p:xfrm>
          <a:off x="4686118" y="2866858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110×160×4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ブラウン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フリーポケット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・カードポケット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240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99032" y="261256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3089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お薬手帳や年金手帳からカードまで、幅広く収納可能！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整理整頓が簡単にできる手帳カバーです。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76728" cy="1010193"/>
            <a:chOff x="1254034" y="5468983"/>
            <a:chExt cx="2176728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2199335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W60×H30mm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5D7B0F6F-57F0-0500-8C42-D6EA3DAB21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2448" y="977342"/>
            <a:ext cx="1578186" cy="121621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98EDCCD-B8F7-6686-B1F1-ACFEC9E29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11300" y="5562601"/>
            <a:ext cx="653142" cy="91439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8DD74D-F9F2-32D0-83C6-7279262B040A}"/>
              </a:ext>
            </a:extLst>
          </p:cNvPr>
          <p:cNvSpPr txBox="1"/>
          <p:nvPr/>
        </p:nvSpPr>
        <p:spPr>
          <a:xfrm>
            <a:off x="3377475" y="4819468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フリーポケット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×2</a:t>
            </a: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カードポケット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×4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F6715A3-0ACD-1142-F5A1-A220FFD9225F}"/>
              </a:ext>
            </a:extLst>
          </p:cNvPr>
          <p:cNvGrpSpPr/>
          <p:nvPr/>
        </p:nvGrpSpPr>
        <p:grpSpPr>
          <a:xfrm>
            <a:off x="4530965" y="4722990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24266E0F-9428-0A84-88C6-E3F17CBE15F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064BD8F-E1BF-A0A4-4D81-0387FD2F055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91CB9F8-4DA8-DDAF-F260-B34A3D83C6D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A1FA2F6-3F6E-E097-B9A6-7A78D7617A5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32A05F9-9942-B248-5B75-07580D96AB0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F0DA1E3-E1F6-4DB2-F3E6-AE81F1F6C66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919C7FD-8E57-256A-3CB1-9A080B5F8253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A4C0FCD4-D950-7746-20FF-1CE5786CDF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75" y="2261567"/>
            <a:ext cx="4118589" cy="26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4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78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24</cp:revision>
  <dcterms:created xsi:type="dcterms:W3CDTF">2023-01-27T06:17:12Z</dcterms:created>
  <dcterms:modified xsi:type="dcterms:W3CDTF">2025-01-07T05:57:12Z</dcterms:modified>
</cp:coreProperties>
</file>