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AD933BB6-86DF-56FC-1631-74A8B2E9EB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7299" y="5781675"/>
            <a:ext cx="1728020" cy="7239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B9C685E-EF20-E0F4-885C-B96D2B0B388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051" y="2592478"/>
            <a:ext cx="2690312" cy="173822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507041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:V3103</a:t>
            </a:r>
          </a:p>
          <a:p>
            <a:pPr algn="l"/>
            <a:r>
              <a:rPr lang="ja-JP" altLang="en-US" sz="22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マルチカードツール</a:t>
            </a:r>
            <a:r>
              <a:rPr lang="en-US" altLang="ja-JP" sz="22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2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アルミケース入り</a:t>
            </a:r>
            <a:r>
              <a:rPr lang="en-US" altLang="ja-JP" sz="22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2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\308)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72439"/>
              </p:ext>
            </p:extLst>
          </p:nvPr>
        </p:nvGraphicFramePr>
        <p:xfrm>
          <a:off x="4744280" y="2623525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本体のみ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/85×53×1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ケース収納時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/85×55×2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ステンレス・アルミニウム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付属チェーン付、台紙付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7194" y="236923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5971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薄くて便利！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種類の機能が付いたカード型万能ツール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909208" cy="1010193"/>
            <a:chOff x="1254034" y="5468983"/>
            <a:chExt cx="2909208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909208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2923235" y="5579150"/>
              <a:ext cx="123142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表面</a:t>
              </a:r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</a:p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W35×H10mm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1D0705E-0B68-8DDB-3E7B-61115734F156}"/>
                </a:ext>
              </a:extLst>
            </p:cNvPr>
            <p:cNvSpPr txBox="1"/>
            <p:nvPr/>
          </p:nvSpPr>
          <p:spPr>
            <a:xfrm>
              <a:off x="2923235" y="5960150"/>
              <a:ext cx="123142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裏面</a:t>
              </a:r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</a:p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W65×H20mm</a:t>
              </a:r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BFE36C6-BABA-9BD7-4B0B-D282AEF27806}"/>
              </a:ext>
            </a:extLst>
          </p:cNvPr>
          <p:cNvSpPr txBox="1"/>
          <p:nvPr/>
        </p:nvSpPr>
        <p:spPr>
          <a:xfrm>
            <a:off x="1476375" y="566838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表面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87DFDB5-D41B-C2CA-EC00-D017E3273953}"/>
              </a:ext>
            </a:extLst>
          </p:cNvPr>
          <p:cNvSpPr txBox="1"/>
          <p:nvPr/>
        </p:nvSpPr>
        <p:spPr>
          <a:xfrm>
            <a:off x="2371725" y="566838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裏面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A42502DF-C242-5E6B-32E0-85271264C330}"/>
              </a:ext>
            </a:extLst>
          </p:cNvPr>
          <p:cNvGrpSpPr/>
          <p:nvPr/>
        </p:nvGrpSpPr>
        <p:grpSpPr>
          <a:xfrm>
            <a:off x="352425" y="2251075"/>
            <a:ext cx="647700" cy="647700"/>
            <a:chOff x="352425" y="2238375"/>
            <a:chExt cx="647700" cy="647700"/>
          </a:xfrm>
        </p:grpSpPr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7C019314-2566-93E7-EB6F-4DB9E4DC81DA}"/>
                </a:ext>
              </a:extLst>
            </p:cNvPr>
            <p:cNvSpPr/>
            <p:nvPr/>
          </p:nvSpPr>
          <p:spPr>
            <a:xfrm>
              <a:off x="352425" y="2238375"/>
              <a:ext cx="647700" cy="647700"/>
            </a:xfrm>
            <a:prstGeom prst="ellipse">
              <a:avLst/>
            </a:prstGeom>
            <a:gradFill>
              <a:gsLst>
                <a:gs pos="4000">
                  <a:schemeClr val="tx1">
                    <a:lumMod val="50000"/>
                    <a:lumOff val="50000"/>
                  </a:schemeClr>
                </a:gs>
                <a:gs pos="50000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15417F1-BEF8-1F25-8E89-44688610BEDE}"/>
                </a:ext>
              </a:extLst>
            </p:cNvPr>
            <p:cNvSpPr txBox="1"/>
            <p:nvPr/>
          </p:nvSpPr>
          <p:spPr>
            <a:xfrm>
              <a:off x="423641" y="2289293"/>
              <a:ext cx="50526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アルミ</a:t>
              </a:r>
              <a:endPara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ケース</a:t>
              </a:r>
              <a:endPara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付き</a:t>
              </a: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D88B2A13-419A-C022-A6B4-2DAC16A63015}"/>
              </a:ext>
            </a:extLst>
          </p:cNvPr>
          <p:cNvGrpSpPr/>
          <p:nvPr/>
        </p:nvGrpSpPr>
        <p:grpSpPr>
          <a:xfrm>
            <a:off x="4610455" y="644573"/>
            <a:ext cx="2238976" cy="1486939"/>
            <a:chOff x="4700352" y="446364"/>
            <a:chExt cx="2439908" cy="1620381"/>
          </a:xfrm>
        </p:grpSpPr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3DB5C43A-3914-89EB-668B-3E8575D040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000624" y="669472"/>
              <a:ext cx="1853303" cy="1197427"/>
            </a:xfrm>
            <a:prstGeom prst="rect">
              <a:avLst/>
            </a:prstGeom>
          </p:spPr>
        </p:pic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82750866-C2BE-EA4E-05CB-F06D56E6BF76}"/>
                </a:ext>
              </a:extLst>
            </p:cNvPr>
            <p:cNvSpPr txBox="1"/>
            <p:nvPr/>
          </p:nvSpPr>
          <p:spPr>
            <a:xfrm>
              <a:off x="4709878" y="1032152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①</a:t>
              </a:r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580BF11-A025-861D-07B5-6ADC75667A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4900" y="1100138"/>
              <a:ext cx="233363" cy="285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16BD1B3A-3DA6-0E36-B391-011D04D8C441}"/>
                </a:ext>
              </a:extLst>
            </p:cNvPr>
            <p:cNvSpPr txBox="1"/>
            <p:nvPr/>
          </p:nvSpPr>
          <p:spPr>
            <a:xfrm>
              <a:off x="4700352" y="817839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②</a:t>
              </a: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3EE36EFF-E568-D1B7-DA9D-8671BAA3C0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0137" y="881063"/>
              <a:ext cx="280988" cy="381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EFE00548-CC0C-1AA6-4B03-FD20A6FF5363}"/>
                </a:ext>
              </a:extLst>
            </p:cNvPr>
            <p:cNvCxnSpPr>
              <a:cxnSpLocks/>
            </p:cNvCxnSpPr>
            <p:nvPr/>
          </p:nvCxnSpPr>
          <p:spPr>
            <a:xfrm>
              <a:off x="4953000" y="633413"/>
              <a:ext cx="176213" cy="1285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EE3DF6CA-ECA7-4490-4773-0534EADA5A81}"/>
                </a:ext>
              </a:extLst>
            </p:cNvPr>
            <p:cNvSpPr txBox="1"/>
            <p:nvPr/>
          </p:nvSpPr>
          <p:spPr>
            <a:xfrm>
              <a:off x="4752739" y="493989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③</a:t>
              </a: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55CD653F-B062-FFF6-0818-4298ABD28B9B}"/>
                </a:ext>
              </a:extLst>
            </p:cNvPr>
            <p:cNvCxnSpPr>
              <a:cxnSpLocks/>
            </p:cNvCxnSpPr>
            <p:nvPr/>
          </p:nvCxnSpPr>
          <p:spPr>
            <a:xfrm>
              <a:off x="5538788" y="609600"/>
              <a:ext cx="71437" cy="176212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4536A6F5-D035-9291-793F-F81F828A5B8A}"/>
                </a:ext>
              </a:extLst>
            </p:cNvPr>
            <p:cNvSpPr txBox="1"/>
            <p:nvPr/>
          </p:nvSpPr>
          <p:spPr>
            <a:xfrm>
              <a:off x="5376627" y="446364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④</a:t>
              </a: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938DDC4D-E3B3-0B61-2D73-AA9E7C7C6D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67400" y="628650"/>
              <a:ext cx="109538" cy="28098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C1B7E0E-5881-D990-E33A-A3671C433759}"/>
                </a:ext>
              </a:extLst>
            </p:cNvPr>
            <p:cNvSpPr txBox="1"/>
            <p:nvPr/>
          </p:nvSpPr>
          <p:spPr>
            <a:xfrm>
              <a:off x="5852877" y="446364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⑤</a:t>
              </a: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AC2C76FA-4DCB-202A-5299-739A461B457A}"/>
                </a:ext>
              </a:extLst>
            </p:cNvPr>
            <p:cNvCxnSpPr>
              <a:cxnSpLocks/>
            </p:cNvCxnSpPr>
            <p:nvPr/>
          </p:nvCxnSpPr>
          <p:spPr>
            <a:xfrm>
              <a:off x="6396038" y="642938"/>
              <a:ext cx="9525" cy="48577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79FF1D8-1E14-8A07-9B62-DDAA90C62D67}"/>
                </a:ext>
              </a:extLst>
            </p:cNvPr>
            <p:cNvSpPr txBox="1"/>
            <p:nvPr/>
          </p:nvSpPr>
          <p:spPr>
            <a:xfrm>
              <a:off x="6252927" y="455889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⑥</a:t>
              </a: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E21ED9F-3F88-8A72-51D1-A6FE119E01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8938" y="642938"/>
              <a:ext cx="85725" cy="157162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E256D024-86B9-B1A6-046A-7DE4DCF9CEBA}"/>
                </a:ext>
              </a:extLst>
            </p:cNvPr>
            <p:cNvSpPr txBox="1"/>
            <p:nvPr/>
          </p:nvSpPr>
          <p:spPr>
            <a:xfrm>
              <a:off x="6724414" y="470176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⑦</a:t>
              </a:r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11861590-6046-1994-0DBE-8BE87A520FE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57975" y="866775"/>
              <a:ext cx="261938" cy="219076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02BEB065-8CD5-49F5-D5CC-01946AAEFA43}"/>
                </a:ext>
              </a:extLst>
            </p:cNvPr>
            <p:cNvSpPr txBox="1"/>
            <p:nvPr/>
          </p:nvSpPr>
          <p:spPr>
            <a:xfrm>
              <a:off x="6848239" y="1008339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⑧</a:t>
              </a: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B689AE48-2559-B477-B64F-D314BFD594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38925" y="1366838"/>
              <a:ext cx="280988" cy="7143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1F473BAF-6AE9-CB62-ADC7-3FE5AA23B891}"/>
                </a:ext>
              </a:extLst>
            </p:cNvPr>
            <p:cNvSpPr txBox="1"/>
            <p:nvPr/>
          </p:nvSpPr>
          <p:spPr>
            <a:xfrm>
              <a:off x="6853002" y="1260751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⑨</a:t>
              </a:r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4212070D-B995-1523-F4EF-E3A9739079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15125" y="1662113"/>
              <a:ext cx="214313" cy="1905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17982DF7-38DA-022D-8A64-474904ABFE68}"/>
                </a:ext>
              </a:extLst>
            </p:cNvPr>
            <p:cNvSpPr txBox="1"/>
            <p:nvPr/>
          </p:nvSpPr>
          <p:spPr>
            <a:xfrm>
              <a:off x="6853002" y="1556026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⑩</a:t>
              </a:r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CE9D2D8A-1219-6F5A-F176-86CE8B34C4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96063" y="1728788"/>
              <a:ext cx="204787" cy="18573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16339C3F-8DAB-D5CD-420F-5E7C4D9E0192}"/>
                </a:ext>
              </a:extLst>
            </p:cNvPr>
            <p:cNvSpPr txBox="1"/>
            <p:nvPr/>
          </p:nvSpPr>
          <p:spPr>
            <a:xfrm>
              <a:off x="6719652" y="1837013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⑪</a:t>
              </a: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C7CACF64-D94C-BA33-D86D-6A10B91040D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72188" y="1533525"/>
              <a:ext cx="252412" cy="3952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1C4640B2-15A8-9F36-6939-8A6FE16A6BC7}"/>
                </a:ext>
              </a:extLst>
            </p:cNvPr>
            <p:cNvSpPr txBox="1"/>
            <p:nvPr/>
          </p:nvSpPr>
          <p:spPr>
            <a:xfrm>
              <a:off x="6243402" y="1851301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⑫</a:t>
              </a: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82CD7F0A-DA4F-7ED7-E5C5-6F12F45045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38763" y="1533525"/>
              <a:ext cx="252412" cy="3952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0D62FB82-ABBE-1706-46EC-82C8393DDB59}"/>
                </a:ext>
              </a:extLst>
            </p:cNvPr>
            <p:cNvSpPr txBox="1"/>
            <p:nvPr/>
          </p:nvSpPr>
          <p:spPr>
            <a:xfrm>
              <a:off x="5509977" y="1851301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⑬</a:t>
              </a: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4190F7D4-4F9B-3468-3BD6-1B27A3D782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91100" y="1790700"/>
              <a:ext cx="128588" cy="1143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2D504590-F377-8175-6307-8DDBC81AF58D}"/>
                </a:ext>
              </a:extLst>
            </p:cNvPr>
            <p:cNvSpPr txBox="1"/>
            <p:nvPr/>
          </p:nvSpPr>
          <p:spPr>
            <a:xfrm>
              <a:off x="4795602" y="1851301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⑭</a:t>
              </a: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FF4A8060-87EC-8ED3-87EF-08ED6B15D964}"/>
              </a:ext>
            </a:extLst>
          </p:cNvPr>
          <p:cNvGrpSpPr/>
          <p:nvPr/>
        </p:nvGrpSpPr>
        <p:grpSpPr>
          <a:xfrm>
            <a:off x="6954611" y="812754"/>
            <a:ext cx="1962149" cy="1257254"/>
            <a:chOff x="7141029" y="508046"/>
            <a:chExt cx="1812470" cy="1257254"/>
          </a:xfrm>
        </p:grpSpPr>
        <p:sp>
          <p:nvSpPr>
            <p:cNvPr id="91" name="四角形: 角を丸くする 90">
              <a:extLst>
                <a:ext uri="{FF2B5EF4-FFF2-40B4-BE49-F238E27FC236}">
                  <a16:creationId xmlns:a16="http://schemas.microsoft.com/office/drawing/2014/main" id="{3A1CEE75-2930-51D2-3936-6E1D38A83A59}"/>
                </a:ext>
              </a:extLst>
            </p:cNvPr>
            <p:cNvSpPr/>
            <p:nvPr/>
          </p:nvSpPr>
          <p:spPr>
            <a:xfrm>
              <a:off x="7141029" y="530225"/>
              <a:ext cx="1811382" cy="1235075"/>
            </a:xfrm>
            <a:prstGeom prst="roundRect">
              <a:avLst>
                <a:gd name="adj" fmla="val 2627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四角形: 上の 2 つの角を丸める 89">
              <a:extLst>
                <a:ext uri="{FF2B5EF4-FFF2-40B4-BE49-F238E27FC236}">
                  <a16:creationId xmlns:a16="http://schemas.microsoft.com/office/drawing/2014/main" id="{42CBB497-B103-5B87-5064-4AC7E2B7EE83}"/>
                </a:ext>
              </a:extLst>
            </p:cNvPr>
            <p:cNvSpPr/>
            <p:nvPr/>
          </p:nvSpPr>
          <p:spPr>
            <a:xfrm>
              <a:off x="7141369" y="508046"/>
              <a:ext cx="1812130" cy="228553"/>
            </a:xfrm>
            <a:prstGeom prst="round2Same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625EB4D-2226-A2E2-2395-33B2F0BBC51B}"/>
              </a:ext>
            </a:extLst>
          </p:cNvPr>
          <p:cNvSpPr txBox="1"/>
          <p:nvPr/>
        </p:nvSpPr>
        <p:spPr>
          <a:xfrm>
            <a:off x="7519761" y="806693"/>
            <a:ext cx="8274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使 用 方 法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453635C-0DD1-8499-BE3E-DE011DDD1D2F}"/>
              </a:ext>
            </a:extLst>
          </p:cNvPr>
          <p:cNvSpPr txBox="1"/>
          <p:nvPr/>
        </p:nvSpPr>
        <p:spPr>
          <a:xfrm>
            <a:off x="6941911" y="1079743"/>
            <a:ext cx="9829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①ボックスオープナー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③ドライバー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⑤蝶ねじレンチ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⑦ドライバー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⑨缶切り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⑪ドライバー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⑬角度ゲージ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DE52F5CC-440F-6935-5DAE-EE3089D6EC3B}"/>
              </a:ext>
            </a:extLst>
          </p:cNvPr>
          <p:cNvSpPr txBox="1"/>
          <p:nvPr/>
        </p:nvSpPr>
        <p:spPr>
          <a:xfrm>
            <a:off x="7837261" y="1079743"/>
            <a:ext cx="1120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②レターオープナー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④ルーラー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⑥栓抜き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⑧キーチェーンホール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⑩フルーツピーラー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⑫六角レンチ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⑭ドライバー</a:t>
            </a:r>
          </a:p>
        </p:txBody>
      </p:sp>
      <p:pic>
        <p:nvPicPr>
          <p:cNvPr id="97" name="図 96">
            <a:extLst>
              <a:ext uri="{FF2B5EF4-FFF2-40B4-BE49-F238E27FC236}">
                <a16:creationId xmlns:a16="http://schemas.microsoft.com/office/drawing/2014/main" id="{1E4B1B74-D594-CE0F-EAAB-0035EED38FB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999" y="4178956"/>
            <a:ext cx="1066663" cy="926444"/>
          </a:xfrm>
          <a:prstGeom prst="rect">
            <a:avLst/>
          </a:prstGeom>
        </p:spPr>
      </p:pic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980B6E7D-1C69-E6D6-B302-A7C4594E3C2F}"/>
              </a:ext>
            </a:extLst>
          </p:cNvPr>
          <p:cNvSpPr txBox="1"/>
          <p:nvPr/>
        </p:nvSpPr>
        <p:spPr>
          <a:xfrm>
            <a:off x="3390175" y="5073468"/>
            <a:ext cx="9589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付属チェーン付き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C5BCD82-2CC5-3F65-8F42-25ABCB8C4CFB}"/>
              </a:ext>
            </a:extLst>
          </p:cNvPr>
          <p:cNvGrpSpPr/>
          <p:nvPr/>
        </p:nvGrpSpPr>
        <p:grpSpPr>
          <a:xfrm>
            <a:off x="4573374" y="4666362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3F1AE2BE-3AE0-A91D-78BD-5078CBACBED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9A9E5B3-53FD-CD5D-6865-D9AE34634DF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C2819B26-E363-5592-6284-A0F30AA5B31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77501350-DB70-5A5D-44BB-659FBEAA9EA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808B330-03B5-5E34-7D80-0F6446F590F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107337B-B5FF-62C8-DA58-DF0971252DF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BDCE296-3868-CD1F-212A-FAC8B63D6FA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0997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136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21</cp:revision>
  <dcterms:created xsi:type="dcterms:W3CDTF">2023-01-27T06:17:12Z</dcterms:created>
  <dcterms:modified xsi:type="dcterms:W3CDTF">2025-01-07T05:50:06Z</dcterms:modified>
</cp:coreProperties>
</file>