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569720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PVC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カスタム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3977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平面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(2D)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～立体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(3D)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のオリジナルデザイン、フォルムを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U2904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32556"/>
            <a:ext cx="39499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平面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(2D):78×20×8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㎜以内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立体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(3D):86×32×19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㎜以内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:PVC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32556"/>
            <a:ext cx="3949903" cy="1500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色まで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(PANTONE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OPP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袋入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■納期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目安として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個の場合</a:t>
            </a:r>
            <a:endParaRPr lang="en-US" altLang="ja-JP" sz="105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入稿～型作成サンプル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l"/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校了～納品 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2D(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)/3D(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  <a:r>
              <a: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9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入稿の際、参考になる情報が必要になります。</a:t>
            </a:r>
            <a:endParaRPr lang="en-US" altLang="ja-JP" sz="1200" b="1" u="sng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0690D612-B0EA-D121-8F2A-08625BCB6C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4" b="31429"/>
          <a:stretch/>
        </p:blipFill>
        <p:spPr>
          <a:xfrm>
            <a:off x="1079864" y="1045031"/>
            <a:ext cx="7088775" cy="2754496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0F89F425-4DF0-6DBC-E98D-C51F753DBD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14" r="5044" b="27641"/>
          <a:stretch/>
        </p:blipFill>
        <p:spPr>
          <a:xfrm>
            <a:off x="1079864" y="3799527"/>
            <a:ext cx="2739067" cy="1235877"/>
          </a:xfrm>
          <a:prstGeom prst="rect">
            <a:avLst/>
          </a:prstGeom>
        </p:spPr>
      </p:pic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D992D56-911A-40BD-B99E-CEC7D04E1ACD}"/>
              </a:ext>
            </a:extLst>
          </p:cNvPr>
          <p:cNvSpPr txBox="1"/>
          <p:nvPr/>
        </p:nvSpPr>
        <p:spPr>
          <a:xfrm>
            <a:off x="3964074" y="4140466"/>
            <a:ext cx="37705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参考になる情報として、平面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(2D)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につきましては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形状イメージやロゴデータ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(AI)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、立体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(3D)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につきましては、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各方面からの高解像度画像やロゴデータ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(AI)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などが必要になります。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774</TotalTime>
  <Words>185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26</cp:revision>
  <dcterms:created xsi:type="dcterms:W3CDTF">2023-01-27T06:17:12Z</dcterms:created>
  <dcterms:modified xsi:type="dcterms:W3CDTF">2024-05-22T10:06:54Z</dcterms:modified>
</cp:coreProperties>
</file>