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0" autoAdjust="0"/>
    <p:restoredTop sz="94660"/>
  </p:normalViewPr>
  <p:slideViewPr>
    <p:cSldViewPr snapToGrid="0">
      <p:cViewPr varScale="1">
        <p:scale>
          <a:sx n="97" d="100"/>
          <a:sy n="97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S3301</a:t>
            </a:r>
          </a:p>
          <a:p>
            <a:pPr algn="l"/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アニマル付箋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1882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:\90(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\99)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904226"/>
              </p:ext>
            </p:extLst>
          </p:nvPr>
        </p:nvGraphicFramePr>
        <p:xfrm>
          <a:off x="4754664" y="3050900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85×52×4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8g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紙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レッド・イエロー・ブルー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色指定不可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289026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15×45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柄各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1,200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32718" y="2715152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2717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アニマル柄のキュートな付箋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本や手帳に貼って、かわいい目印に！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E380B7F-4378-5611-ED06-9235C03CFBFC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65E07596-D03F-2E92-D5DD-D390A30D26DB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56C0B0A-2E99-CF19-7A13-D7E1F695936F}"/>
                </a:ext>
              </a:extLst>
            </p:cNvPr>
            <p:cNvSpPr txBox="1"/>
            <p:nvPr/>
          </p:nvSpPr>
          <p:spPr>
            <a:xfrm>
              <a:off x="1789760" y="6180858"/>
              <a:ext cx="12314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W60×H10mm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13" name="図 12">
            <a:extLst>
              <a:ext uri="{FF2B5EF4-FFF2-40B4-BE49-F238E27FC236}">
                <a16:creationId xmlns:a16="http://schemas.microsoft.com/office/drawing/2014/main" id="{F994D9FD-9A79-391D-5CFA-E93D425602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98469" y="5584020"/>
            <a:ext cx="999292" cy="677441"/>
          </a:xfrm>
          <a:prstGeom prst="rect">
            <a:avLst/>
          </a:prstGeom>
        </p:spPr>
      </p:pic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614AB3E5-95AC-B2F9-2819-32FEEDD7D2B4}"/>
              </a:ext>
            </a:extLst>
          </p:cNvPr>
          <p:cNvGrpSpPr/>
          <p:nvPr/>
        </p:nvGrpSpPr>
        <p:grpSpPr>
          <a:xfrm>
            <a:off x="330926" y="2347644"/>
            <a:ext cx="3930433" cy="2633657"/>
            <a:chOff x="950613" y="2364796"/>
            <a:chExt cx="2698979" cy="1808499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9B6C8F80-67EA-5429-1267-3288D750A4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50613" y="3288297"/>
              <a:ext cx="1399062" cy="884998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4FA771CB-9FBC-62C5-48F4-657ED6FD82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316728" y="3209438"/>
              <a:ext cx="1332864" cy="943208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DEB8AC10-E07D-7D54-28DB-99D713F3EA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592042" y="2364796"/>
              <a:ext cx="1322799" cy="898692"/>
            </a:xfrm>
            <a:prstGeom prst="rect">
              <a:avLst/>
            </a:prstGeom>
          </p:spPr>
        </p:pic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CB520F1-AA0A-1932-59CF-0EC039EE0132}"/>
              </a:ext>
            </a:extLst>
          </p:cNvPr>
          <p:cNvSpPr txBox="1"/>
          <p:nvPr/>
        </p:nvSpPr>
        <p:spPr>
          <a:xfrm>
            <a:off x="2690949" y="3492136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イエロー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0444D09-7D5C-25F2-9FF5-67B9E9157A2D}"/>
              </a:ext>
            </a:extLst>
          </p:cNvPr>
          <p:cNvSpPr txBox="1"/>
          <p:nvPr/>
        </p:nvSpPr>
        <p:spPr>
          <a:xfrm>
            <a:off x="1785258" y="4824548"/>
            <a:ext cx="4299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ブルー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C861AB5-99C7-6A56-E67C-B902D84685EA}"/>
              </a:ext>
            </a:extLst>
          </p:cNvPr>
          <p:cNvSpPr txBox="1"/>
          <p:nvPr/>
        </p:nvSpPr>
        <p:spPr>
          <a:xfrm>
            <a:off x="3744686" y="4824548"/>
            <a:ext cx="4042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レッド</a:t>
            </a: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184491A0-D799-D3E6-D308-EAEBB5170D2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54453" y="663686"/>
            <a:ext cx="3929922" cy="1859963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12B04C1-5F04-48ED-BAA5-FA366F6B9C9F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1A71818-0667-1338-4962-B80B609CB26B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E9656D2-5CCD-8F99-E244-6D16D43DDA99}"/>
              </a:ext>
            </a:extLst>
          </p:cNvPr>
          <p:cNvGrpSpPr/>
          <p:nvPr/>
        </p:nvGrpSpPr>
        <p:grpSpPr>
          <a:xfrm>
            <a:off x="4656089" y="4746171"/>
            <a:ext cx="4296322" cy="1624148"/>
            <a:chOff x="4572000" y="4834493"/>
            <a:chExt cx="4421446" cy="1628321"/>
          </a:xfrm>
        </p:grpSpPr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0DC27BB0-3913-1492-865C-59265A2CF3C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1FBC6DF4-CB38-56EB-870E-169D14BD5A0E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CE1752D6-9CD1-93DC-3E04-0E6CECB2A783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12BFAB4B-F821-AA26-5BA8-8E59C317CF3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2EF28074-A8F7-F593-B97C-1148FD0C13A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2F627F45-2397-8A23-B22B-CA932AA93DB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7EAB5620-3447-474B-F2A4-569302636BBB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7026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687</TotalTime>
  <Words>75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18</cp:revision>
  <dcterms:created xsi:type="dcterms:W3CDTF">2023-01-27T06:17:12Z</dcterms:created>
  <dcterms:modified xsi:type="dcterms:W3CDTF">2025-01-08T07:34:50Z</dcterms:modified>
</cp:coreProperties>
</file>