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40" autoAdjust="0"/>
    <p:restoredTop sz="94660"/>
  </p:normalViewPr>
  <p:slideViewPr>
    <p:cSldViewPr snapToGrid="0">
      <p:cViewPr varScale="1">
        <p:scale>
          <a:sx n="97" d="100"/>
          <a:sy n="97" d="100"/>
        </p:scale>
        <p:origin x="57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49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90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516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0199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547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39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926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78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045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538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20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67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E4E1947-7003-6693-43B1-2AD78DB40425}"/>
              </a:ext>
            </a:extLst>
          </p:cNvPr>
          <p:cNvSpPr txBox="1"/>
          <p:nvPr/>
        </p:nvSpPr>
        <p:spPr>
          <a:xfrm>
            <a:off x="227241" y="494110"/>
            <a:ext cx="384014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品番</a:t>
            </a:r>
            <a:r>
              <a:rPr lang="en-US" altLang="ja-JP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:</a:t>
            </a:r>
            <a:r>
              <a:rPr lang="en-US" altLang="ja-JP" sz="1600" dirty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S3301</a:t>
            </a:r>
          </a:p>
          <a:p>
            <a:pPr algn="l"/>
            <a:r>
              <a:rPr lang="ja-JP" altLang="en-US" sz="2400" b="1" i="0" u="sng" dirty="0">
                <a:solidFill>
                  <a:srgbClr val="333333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アニマル付箋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655E493-0DEC-FD04-C9D7-EE2F18375678}"/>
              </a:ext>
            </a:extLst>
          </p:cNvPr>
          <p:cNvSpPr txBox="1"/>
          <p:nvPr/>
        </p:nvSpPr>
        <p:spPr>
          <a:xfrm>
            <a:off x="253366" y="1210336"/>
            <a:ext cx="18822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上代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:\90(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税込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\99)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5D5E7559-D070-C0B3-CEA3-8BA7B7339398}"/>
              </a:ext>
            </a:extLst>
          </p:cNvPr>
          <p:cNvSpPr txBox="1"/>
          <p:nvPr/>
        </p:nvSpPr>
        <p:spPr>
          <a:xfrm>
            <a:off x="323035" y="5444098"/>
            <a:ext cx="9541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名入れ範囲</a:t>
            </a:r>
          </a:p>
        </p:txBody>
      </p:sp>
      <p:graphicFrame>
        <p:nvGraphicFramePr>
          <p:cNvPr id="49" name="表 49">
            <a:extLst>
              <a:ext uri="{FF2B5EF4-FFF2-40B4-BE49-F238E27FC236}">
                <a16:creationId xmlns:a16="http://schemas.microsoft.com/office/drawing/2014/main" id="{114C68E5-951A-FCED-205F-C8AE03A877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9904226"/>
              </p:ext>
            </p:extLst>
          </p:nvPr>
        </p:nvGraphicFramePr>
        <p:xfrm>
          <a:off x="4754664" y="3050900"/>
          <a:ext cx="4122148" cy="1533618"/>
        </p:xfrm>
        <a:graphic>
          <a:graphicData uri="http://schemas.openxmlformats.org/drawingml/2006/table">
            <a:tbl>
              <a:tblPr firstCol="1" lastCol="1" bandRow="1">
                <a:tableStyleId>{8799B23B-EC83-4686-B30A-512413B5E67A}</a:tableStyleId>
              </a:tblPr>
              <a:tblGrid>
                <a:gridCol w="1135868">
                  <a:extLst>
                    <a:ext uri="{9D8B030D-6E8A-4147-A177-3AD203B41FA5}">
                      <a16:colId xmlns:a16="http://schemas.microsoft.com/office/drawing/2014/main" val="2618808635"/>
                    </a:ext>
                  </a:extLst>
                </a:gridCol>
                <a:gridCol w="2986280">
                  <a:extLst>
                    <a:ext uri="{9D8B030D-6E8A-4147-A177-3AD203B41FA5}">
                      <a16:colId xmlns:a16="http://schemas.microsoft.com/office/drawing/2014/main" val="1924190400"/>
                    </a:ext>
                  </a:extLst>
                </a:gridCol>
              </a:tblGrid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商品サイズ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約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85×52×4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㎜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070867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重量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8g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6202944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材質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紙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870043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カラー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レッド・イエロー・ブルー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色指定不可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16289026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備考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15×45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㎜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/5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柄各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20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枚、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OPP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袋入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733305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梱入数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1,200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3921165"/>
                  </a:ext>
                </a:extLst>
              </a:tr>
            </a:tbl>
          </a:graphicData>
        </a:graphic>
      </p:graphicFrame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919E710D-6133-16D4-318A-05CA66FB5736}"/>
              </a:ext>
            </a:extLst>
          </p:cNvPr>
          <p:cNvSpPr txBox="1"/>
          <p:nvPr/>
        </p:nvSpPr>
        <p:spPr>
          <a:xfrm>
            <a:off x="4632718" y="2715152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商品情報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96330DE5-5203-5D5B-7573-FF0E5C7911FE}"/>
              </a:ext>
            </a:extLst>
          </p:cNvPr>
          <p:cNvSpPr txBox="1"/>
          <p:nvPr/>
        </p:nvSpPr>
        <p:spPr>
          <a:xfrm>
            <a:off x="278675" y="1593668"/>
            <a:ext cx="227177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アニマル柄のキュートな付箋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本や手帳に貼って、かわいい目印に！</a:t>
            </a:r>
          </a:p>
        </p:txBody>
      </p: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2E380B7F-4378-5611-ED06-9235C03CFBFC}"/>
              </a:ext>
            </a:extLst>
          </p:cNvPr>
          <p:cNvGrpSpPr/>
          <p:nvPr/>
        </p:nvGrpSpPr>
        <p:grpSpPr>
          <a:xfrm>
            <a:off x="1262742" y="5495109"/>
            <a:ext cx="2168435" cy="1010193"/>
            <a:chOff x="1254034" y="5468983"/>
            <a:chExt cx="2168435" cy="1010193"/>
          </a:xfrm>
        </p:grpSpPr>
        <p:sp>
          <p:nvSpPr>
            <p:cNvPr id="27" name="四角形: 角を丸くする 26">
              <a:extLst>
                <a:ext uri="{FF2B5EF4-FFF2-40B4-BE49-F238E27FC236}">
                  <a16:creationId xmlns:a16="http://schemas.microsoft.com/office/drawing/2014/main" id="{65E07596-D03F-2E92-D5DD-D390A30D26DB}"/>
                </a:ext>
              </a:extLst>
            </p:cNvPr>
            <p:cNvSpPr/>
            <p:nvPr/>
          </p:nvSpPr>
          <p:spPr>
            <a:xfrm>
              <a:off x="1254034" y="5468983"/>
              <a:ext cx="2168435" cy="1010193"/>
            </a:xfrm>
            <a:prstGeom prst="roundRect">
              <a:avLst>
                <a:gd name="adj" fmla="val 3372"/>
              </a:avLst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0" name="テキスト ボックス 29">
              <a:extLst>
                <a:ext uri="{FF2B5EF4-FFF2-40B4-BE49-F238E27FC236}">
                  <a16:creationId xmlns:a16="http://schemas.microsoft.com/office/drawing/2014/main" id="{456C0B0A-2E99-CF19-7A13-D7E1F695936F}"/>
                </a:ext>
              </a:extLst>
            </p:cNvPr>
            <p:cNvSpPr txBox="1"/>
            <p:nvPr/>
          </p:nvSpPr>
          <p:spPr>
            <a:xfrm>
              <a:off x="1789760" y="6180858"/>
              <a:ext cx="1231427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W60×H10mm</a:t>
              </a:r>
              <a:endPara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pic>
        <p:nvPicPr>
          <p:cNvPr id="13" name="図 12">
            <a:extLst>
              <a:ext uri="{FF2B5EF4-FFF2-40B4-BE49-F238E27FC236}">
                <a16:creationId xmlns:a16="http://schemas.microsoft.com/office/drawing/2014/main" id="{F994D9FD-9A79-391D-5CFA-E93D425602B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898469" y="5584020"/>
            <a:ext cx="999292" cy="677441"/>
          </a:xfrm>
          <a:prstGeom prst="rect">
            <a:avLst/>
          </a:prstGeom>
        </p:spPr>
      </p:pic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614AB3E5-95AC-B2F9-2819-32FEEDD7D2B4}"/>
              </a:ext>
            </a:extLst>
          </p:cNvPr>
          <p:cNvGrpSpPr/>
          <p:nvPr/>
        </p:nvGrpSpPr>
        <p:grpSpPr>
          <a:xfrm>
            <a:off x="330926" y="2347644"/>
            <a:ext cx="3930433" cy="2633657"/>
            <a:chOff x="950613" y="2364796"/>
            <a:chExt cx="2698979" cy="1808499"/>
          </a:xfrm>
        </p:grpSpPr>
        <p:pic>
          <p:nvPicPr>
            <p:cNvPr id="16" name="図 15">
              <a:extLst>
                <a:ext uri="{FF2B5EF4-FFF2-40B4-BE49-F238E27FC236}">
                  <a16:creationId xmlns:a16="http://schemas.microsoft.com/office/drawing/2014/main" id="{9B6C8F80-67EA-5429-1267-3288D750A40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950613" y="3288297"/>
              <a:ext cx="1399062" cy="884998"/>
            </a:xfrm>
            <a:prstGeom prst="rect">
              <a:avLst/>
            </a:prstGeom>
          </p:spPr>
        </p:pic>
        <p:pic>
          <p:nvPicPr>
            <p:cNvPr id="18" name="図 17">
              <a:extLst>
                <a:ext uri="{FF2B5EF4-FFF2-40B4-BE49-F238E27FC236}">
                  <a16:creationId xmlns:a16="http://schemas.microsoft.com/office/drawing/2014/main" id="{4FA771CB-9FBC-62C5-48F4-657ED6FD822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2316728" y="3209438"/>
              <a:ext cx="1332864" cy="943208"/>
            </a:xfrm>
            <a:prstGeom prst="rect">
              <a:avLst/>
            </a:prstGeom>
          </p:spPr>
        </p:pic>
        <p:pic>
          <p:nvPicPr>
            <p:cNvPr id="20" name="図 19">
              <a:extLst>
                <a:ext uri="{FF2B5EF4-FFF2-40B4-BE49-F238E27FC236}">
                  <a16:creationId xmlns:a16="http://schemas.microsoft.com/office/drawing/2014/main" id="{DEB8AC10-E07D-7D54-28DB-99D713F3EA2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592042" y="2364796"/>
              <a:ext cx="1322799" cy="898692"/>
            </a:xfrm>
            <a:prstGeom prst="rect">
              <a:avLst/>
            </a:prstGeom>
          </p:spPr>
        </p:pic>
      </p:grp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CCB520F1-AA0A-1932-59CF-0EC039EE0132}"/>
              </a:ext>
            </a:extLst>
          </p:cNvPr>
          <p:cNvSpPr txBox="1"/>
          <p:nvPr/>
        </p:nvSpPr>
        <p:spPr>
          <a:xfrm>
            <a:off x="2690949" y="3492136"/>
            <a:ext cx="49244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イエロー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E0444D09-7D5C-25F2-9FF5-67B9E9157A2D}"/>
              </a:ext>
            </a:extLst>
          </p:cNvPr>
          <p:cNvSpPr txBox="1"/>
          <p:nvPr/>
        </p:nvSpPr>
        <p:spPr>
          <a:xfrm>
            <a:off x="1785258" y="4824548"/>
            <a:ext cx="42992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ブルー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6C861AB5-99C7-6A56-E67C-B902D84685EA}"/>
              </a:ext>
            </a:extLst>
          </p:cNvPr>
          <p:cNvSpPr txBox="1"/>
          <p:nvPr/>
        </p:nvSpPr>
        <p:spPr>
          <a:xfrm>
            <a:off x="3744686" y="4824548"/>
            <a:ext cx="40427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レッド</a:t>
            </a:r>
          </a:p>
        </p:txBody>
      </p:sp>
      <p:pic>
        <p:nvPicPr>
          <p:cNvPr id="31" name="図 30">
            <a:extLst>
              <a:ext uri="{FF2B5EF4-FFF2-40B4-BE49-F238E27FC236}">
                <a16:creationId xmlns:a16="http://schemas.microsoft.com/office/drawing/2014/main" id="{184491A0-D799-D3E6-D308-EAEBB5170D2A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854453" y="663686"/>
            <a:ext cx="3929922" cy="1859963"/>
          </a:xfrm>
          <a:prstGeom prst="rect">
            <a:avLst/>
          </a:prstGeom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512B04C1-5F04-48ED-BAA5-FA366F6B9C9F}"/>
              </a:ext>
            </a:extLst>
          </p:cNvPr>
          <p:cNvSpPr/>
          <p:nvPr/>
        </p:nvSpPr>
        <p:spPr>
          <a:xfrm>
            <a:off x="0" y="0"/>
            <a:ext cx="9144000" cy="313509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rgbClr val="FFC000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71A71818-0667-1338-4962-B80B609CB26B}"/>
              </a:ext>
            </a:extLst>
          </p:cNvPr>
          <p:cNvSpPr/>
          <p:nvPr/>
        </p:nvSpPr>
        <p:spPr>
          <a:xfrm rot="10800000">
            <a:off x="0" y="6667500"/>
            <a:ext cx="9144000" cy="190500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rgbClr val="FFC000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5E9656D2-5CCD-8F99-E244-6D16D43DDA99}"/>
              </a:ext>
            </a:extLst>
          </p:cNvPr>
          <p:cNvGrpSpPr/>
          <p:nvPr/>
        </p:nvGrpSpPr>
        <p:grpSpPr>
          <a:xfrm>
            <a:off x="4656089" y="4746171"/>
            <a:ext cx="4296322" cy="1624148"/>
            <a:chOff x="4572000" y="4834493"/>
            <a:chExt cx="4421446" cy="1628321"/>
          </a:xfrm>
        </p:grpSpPr>
        <p:cxnSp>
          <p:nvCxnSpPr>
            <p:cNvPr id="6" name="直線コネクタ 5">
              <a:extLst>
                <a:ext uri="{FF2B5EF4-FFF2-40B4-BE49-F238E27FC236}">
                  <a16:creationId xmlns:a16="http://schemas.microsoft.com/office/drawing/2014/main" id="{0DC27BB0-3913-1492-865C-59265A2CF3CC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420043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コネクタ 7">
              <a:extLst>
                <a:ext uri="{FF2B5EF4-FFF2-40B4-BE49-F238E27FC236}">
                  <a16:creationId xmlns:a16="http://schemas.microsoft.com/office/drawing/2014/main" id="{1FBC6DF4-CB38-56EB-870E-169D14BD5A0E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682858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CE1752D6-9CD1-93DC-3E04-0E6CECB2A783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94663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>
              <a:extLst>
                <a:ext uri="{FF2B5EF4-FFF2-40B4-BE49-F238E27FC236}">
                  <a16:creationId xmlns:a16="http://schemas.microsoft.com/office/drawing/2014/main" id="{12BFAB4B-F821-AA26-5BA8-8E59C317CF35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21679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2EF28074-A8F7-F593-B97C-1148FD0C13A5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46281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2F627F45-2397-8A23-B22B-CA932AA93DB2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16090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7EAB5620-3447-474B-F2A4-569302636BBB}"/>
                </a:ext>
              </a:extLst>
            </p:cNvPr>
            <p:cNvSpPr txBox="1"/>
            <p:nvPr/>
          </p:nvSpPr>
          <p:spPr>
            <a:xfrm>
              <a:off x="4572000" y="4834493"/>
              <a:ext cx="82586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100" dirty="0"/>
                <a:t>memo</a:t>
              </a:r>
              <a:endParaRPr kumimoji="1" lang="ja-JP" altLang="en-US" sz="1100" dirty="0"/>
            </a:p>
          </p:txBody>
        </p:sp>
      </p:grpSp>
    </p:spTree>
    <p:extLst>
      <p:ext uri="{BB962C8B-B14F-4D97-AF65-F5344CB8AC3E}">
        <p14:creationId xmlns:p14="http://schemas.microsoft.com/office/powerpoint/2010/main" val="37702666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687</TotalTime>
  <Words>75</Words>
  <Application>Microsoft Office PowerPoint</Application>
  <PresentationFormat>画面に合わせる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達也</dc:creator>
  <cp:lastModifiedBy>CO LTD NEED</cp:lastModifiedBy>
  <cp:revision>18</cp:revision>
  <dcterms:created xsi:type="dcterms:W3CDTF">2023-01-27T06:17:12Z</dcterms:created>
  <dcterms:modified xsi:type="dcterms:W3CDTF">2025-01-08T07:34:50Z</dcterms:modified>
</cp:coreProperties>
</file>