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S3206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PVC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付箋メモ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ペン付き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:\350(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\385)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32415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ペンまで付いてこの価格！持ちやすい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B7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手帳サイズで、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名入れ面積が大きくて訴求力抜群です！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B4F906A-C3EB-CA70-C0DA-EDF4F121C1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497" y="2428779"/>
            <a:ext cx="3300680" cy="228086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CE3FEB0-36B0-A787-53ED-4A179C58DF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24941" y="5583718"/>
            <a:ext cx="688789" cy="864707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6AE4A03-9457-75CB-AEB1-07779F6FE918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A5B6B163-FB50-3027-6815-407FA793DEDE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6216BC3B-D9C8-5803-3373-E16B0E0C7154}"/>
                </a:ext>
              </a:extLst>
            </p:cNvPr>
            <p:cNvSpPr txBox="1"/>
            <p:nvPr/>
          </p:nvSpPr>
          <p:spPr>
            <a:xfrm>
              <a:off x="2164229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W55×H80mm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21" name="表 49">
            <a:extLst>
              <a:ext uri="{FF2B5EF4-FFF2-40B4-BE49-F238E27FC236}">
                <a16:creationId xmlns:a16="http://schemas.microsoft.com/office/drawing/2014/main" id="{D3A1583A-C841-682D-2E3B-E1B0AEE93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822725"/>
              </p:ext>
            </p:extLst>
          </p:nvPr>
        </p:nvGraphicFramePr>
        <p:xfrm>
          <a:off x="4838700" y="2673829"/>
          <a:ext cx="4122148" cy="191809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90×130×15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・上質紙・クラフト紙・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ブラック・ホワイト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メモ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㎜方眼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)75×120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/70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ボールペン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黒インク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1.0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全長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中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)70×35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)12×50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DE577C8-6C50-696C-4602-AA728BC99A95}"/>
              </a:ext>
            </a:extLst>
          </p:cNvPr>
          <p:cNvSpPr txBox="1"/>
          <p:nvPr/>
        </p:nvSpPr>
        <p:spPr>
          <a:xfrm>
            <a:off x="4743177" y="231690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509C7999-8940-989A-80D1-811038BE417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6086" y="3768301"/>
            <a:ext cx="1702613" cy="160376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4E4669E-402D-6738-CADA-CD249ECDD06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8193" y="547368"/>
            <a:ext cx="3004863" cy="163371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C3586F5-A2B2-723D-584B-4C40EF064ED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8C8A93C-1EE9-B88E-36C6-80D81B8F0B8E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1B32BBF-6C70-2D15-1543-36B5C5FD6EB3}"/>
              </a:ext>
            </a:extLst>
          </p:cNvPr>
          <p:cNvGrpSpPr/>
          <p:nvPr/>
        </p:nvGrpSpPr>
        <p:grpSpPr>
          <a:xfrm>
            <a:off x="4743177" y="4754945"/>
            <a:ext cx="4296322" cy="1624148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289D140-8A67-570E-735F-00B0C17BB55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23E754E8-BE90-2A83-CCF0-FF997AE6853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999E2CB-0B6D-B2BB-CBD5-950C839E460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D043714-E1A9-4F4A-EE31-FD3449B9BAC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CCD62B45-EE96-6B18-15F4-76F6B8A6A8F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3800742-02CE-334B-5BF8-754B8494F8E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EC259F5-8001-DDF3-E5B0-CD99BC47F3D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229EF2-4BDA-4E44-3432-4B42468FB6E8}"/>
              </a:ext>
            </a:extLst>
          </p:cNvPr>
          <p:cNvSpPr txBox="1"/>
          <p:nvPr/>
        </p:nvSpPr>
        <p:spPr>
          <a:xfrm>
            <a:off x="940313" y="4301961"/>
            <a:ext cx="4619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8351FC-FC4E-E59B-CC44-E4A6A3755003}"/>
              </a:ext>
            </a:extLst>
          </p:cNvPr>
          <p:cNvSpPr txBox="1"/>
          <p:nvPr/>
        </p:nvSpPr>
        <p:spPr>
          <a:xfrm>
            <a:off x="2521590" y="4540831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ホワイト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916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691</TotalTime>
  <Words>124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24</cp:revision>
  <dcterms:created xsi:type="dcterms:W3CDTF">2023-01-27T06:17:12Z</dcterms:created>
  <dcterms:modified xsi:type="dcterms:W3CDTF">2025-01-08T07:32:52Z</dcterms:modified>
</cp:coreProperties>
</file>