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21FEF386-7940-6684-D48D-2D6D0E14D52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1751" y="638394"/>
            <a:ext cx="1893987" cy="189398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6A43E13-82AB-9154-BC8D-48654A7844B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9912" y="638394"/>
            <a:ext cx="1893987" cy="1893987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S3088</a:t>
            </a: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パステルフィルム付箋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大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:\180(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\198)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665443"/>
              </p:ext>
            </p:extLst>
          </p:nvPr>
        </p:nvGraphicFramePr>
        <p:xfrm>
          <a:off x="4841751" y="2994477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117×54×5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27g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PET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大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)44×20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)44×12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44007" y="271067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29963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スリムなプラケース入り！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サイズで使い分けができるピックアップ式フィルム付箋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88DD9CD-9C1A-33FB-C00C-EA44918806CD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31E76056-3659-A65B-0B19-C89945982FAD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374F57A-E6B8-91A3-5329-D8F329CEA304}"/>
                </a:ext>
              </a:extLst>
            </p:cNvPr>
            <p:cNvSpPr txBox="1"/>
            <p:nvPr/>
          </p:nvSpPr>
          <p:spPr>
            <a:xfrm>
              <a:off x="1789760" y="6180858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W70×H10mm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91E17B47-A29F-9C98-A40E-6C91F880D41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824" y="2300127"/>
            <a:ext cx="2827252" cy="140257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4C1078D-044B-DA8C-3008-88899739150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1517" y="3419475"/>
            <a:ext cx="1674986" cy="1674986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63CF884-215F-C2F8-7B8F-34AE3D5802B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69669" y="5527532"/>
            <a:ext cx="1211656" cy="705292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B77CB81-FC85-BBEF-8EF4-42EE51C815A4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CE9C96D-6660-AACF-C1CF-4C328F25BB3E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B27A405-0FFD-8C1B-D367-525BFF069094}"/>
              </a:ext>
            </a:extLst>
          </p:cNvPr>
          <p:cNvGrpSpPr/>
          <p:nvPr/>
        </p:nvGrpSpPr>
        <p:grpSpPr>
          <a:xfrm>
            <a:off x="4743176" y="4755134"/>
            <a:ext cx="4296322" cy="1624148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C76D2EE2-5C00-2014-136B-ACA568AE6FD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DE949E7-73B2-4D51-A1C3-E0BA31A07B0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E70B7304-30B3-0C3F-984D-92736E68E30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EF953FB0-168E-FEDC-FDD7-312DD95DEA3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3BC76FE-8252-75B7-D39D-EF413FE1CB0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B90020C4-E1E5-A747-6063-C2AB42F45D6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AB5C944D-F527-144C-750D-4E24F35E436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9137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691</TotalTime>
  <Words>83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23</cp:revision>
  <dcterms:created xsi:type="dcterms:W3CDTF">2023-01-27T06:17:12Z</dcterms:created>
  <dcterms:modified xsi:type="dcterms:W3CDTF">2025-01-08T07:27:23Z</dcterms:modified>
</cp:coreProperties>
</file>