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C952316B-2C89-98D1-105A-EEE005A75A4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4426" y="2486841"/>
            <a:ext cx="2437583" cy="2437583"/>
          </a:xfrm>
          <a:prstGeom prst="rect">
            <a:avLst/>
          </a:prstGeom>
        </p:spPr>
      </p:pic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24DC0A8F-83FB-A4D4-39F8-D3E094AD0E9B}"/>
              </a:ext>
            </a:extLst>
          </p:cNvPr>
          <p:cNvSpPr/>
          <p:nvPr/>
        </p:nvSpPr>
        <p:spPr>
          <a:xfrm>
            <a:off x="3062288" y="2514600"/>
            <a:ext cx="590549" cy="319088"/>
          </a:xfrm>
          <a:prstGeom prst="wedgeRectCallout">
            <a:avLst>
              <a:gd name="adj1" fmla="val -39382"/>
              <a:gd name="adj2" fmla="val 11623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0138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S3081</a:t>
            </a:r>
          </a:p>
          <a:p>
            <a:pPr algn="l"/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PVC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カバーノート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A6(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付箋付</a:t>
            </a:r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:\420(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\462)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023438"/>
              </p:ext>
            </p:extLst>
          </p:nvPr>
        </p:nvGraphicFramePr>
        <p:xfrm>
          <a:off x="4823633" y="2606749"/>
          <a:ext cx="4122148" cy="191809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145×100×15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123g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・再生クラフト・上質紙・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ブラウン・グレー・グリーン・オレンジ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289026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ノート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85×135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/70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枚、ボールペン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/1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大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)70×90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中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)38×59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小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)12×45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734986" y="2315797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4868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付箋と手帳が合体した高級感あふれる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PVC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カバーノート！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2164229" y="6198275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W60×H10mm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B3C998FB-34F8-508C-3D84-2EF616794F0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3825" y="2264229"/>
            <a:ext cx="2201906" cy="1202872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AE9D7C13-0F21-0650-7985-098F0EFF8001}"/>
              </a:ext>
            </a:extLst>
          </p:cNvPr>
          <p:cNvGrpSpPr/>
          <p:nvPr/>
        </p:nvGrpSpPr>
        <p:grpSpPr>
          <a:xfrm>
            <a:off x="1463040" y="5512526"/>
            <a:ext cx="672131" cy="931818"/>
            <a:chOff x="1463040" y="5512526"/>
            <a:chExt cx="672131" cy="931818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6BFF90A5-D6F6-B30B-6D52-93A1E79829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463040" y="5512526"/>
              <a:ext cx="672131" cy="931818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A89F9CA1-106B-9BCC-3012-EEC8054159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726406" y="6255543"/>
              <a:ext cx="145256" cy="78582"/>
            </a:xfrm>
            <a:prstGeom prst="rect">
              <a:avLst/>
            </a:prstGeom>
          </p:spPr>
        </p:pic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DF2C3F-9569-609D-3C3C-2C0B87C377B3}"/>
              </a:ext>
            </a:extLst>
          </p:cNvPr>
          <p:cNvSpPr txBox="1"/>
          <p:nvPr/>
        </p:nvSpPr>
        <p:spPr>
          <a:xfrm>
            <a:off x="547824" y="3406411"/>
            <a:ext cx="486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 UI" panose="020B0604030504040204" pitchFamily="50" charset="-128"/>
                <a:ea typeface="Meiryo UI" panose="020B0604030504040204" pitchFamily="50" charset="-128"/>
              </a:rPr>
              <a:t>ブラウン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D8DE6683-91CB-ED8D-E26D-9DEEC231910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925" y="3690715"/>
            <a:ext cx="2182856" cy="1133475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B0D18BC-9A81-1CBC-C3E2-CADCC1FC645C}"/>
              </a:ext>
            </a:extLst>
          </p:cNvPr>
          <p:cNvSpPr txBox="1"/>
          <p:nvPr/>
        </p:nvSpPr>
        <p:spPr>
          <a:xfrm>
            <a:off x="595449" y="4768486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グリーン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C454E98-D46D-CF60-1A33-D8E69E99BAA7}"/>
              </a:ext>
            </a:extLst>
          </p:cNvPr>
          <p:cNvSpPr txBox="1"/>
          <p:nvPr/>
        </p:nvSpPr>
        <p:spPr>
          <a:xfrm>
            <a:off x="1643199" y="3406411"/>
            <a:ext cx="423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グレー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F970724-056A-7D90-C1A2-590E1C7A22CD}"/>
              </a:ext>
            </a:extLst>
          </p:cNvPr>
          <p:cNvSpPr txBox="1"/>
          <p:nvPr/>
        </p:nvSpPr>
        <p:spPr>
          <a:xfrm>
            <a:off x="1586049" y="4768486"/>
            <a:ext cx="5164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オレンジ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766E24A-0AA1-E6FA-3186-74809AFB2C10}"/>
              </a:ext>
            </a:extLst>
          </p:cNvPr>
          <p:cNvSpPr txBox="1"/>
          <p:nvPr/>
        </p:nvSpPr>
        <p:spPr>
          <a:xfrm>
            <a:off x="3033409" y="2498003"/>
            <a:ext cx="648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ふせん</a:t>
            </a:r>
            <a:endParaRPr kumimoji="1"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色セット</a:t>
            </a:r>
          </a:p>
        </p:txBody>
      </p:sp>
      <p:sp>
        <p:nvSpPr>
          <p:cNvPr id="20" name="吹き出し: 四角形 19">
            <a:extLst>
              <a:ext uri="{FF2B5EF4-FFF2-40B4-BE49-F238E27FC236}">
                <a16:creationId xmlns:a16="http://schemas.microsoft.com/office/drawing/2014/main" id="{F3481C6F-3AC2-60B5-AF9B-808BD032894E}"/>
              </a:ext>
            </a:extLst>
          </p:cNvPr>
          <p:cNvSpPr/>
          <p:nvPr/>
        </p:nvSpPr>
        <p:spPr>
          <a:xfrm>
            <a:off x="2366963" y="2505075"/>
            <a:ext cx="590549" cy="319088"/>
          </a:xfrm>
          <a:prstGeom prst="wedgeRectCallout">
            <a:avLst>
              <a:gd name="adj1" fmla="val -15188"/>
              <a:gd name="adj2" fmla="val 12817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D1BED14-4F96-F6B0-16B2-0C3C65DCCDDE}"/>
              </a:ext>
            </a:extLst>
          </p:cNvPr>
          <p:cNvSpPr txBox="1"/>
          <p:nvPr/>
        </p:nvSpPr>
        <p:spPr>
          <a:xfrm>
            <a:off x="2338084" y="2488478"/>
            <a:ext cx="648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ふせん</a:t>
            </a:r>
            <a:endParaRPr kumimoji="1"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</a:t>
            </a:r>
          </a:p>
        </p:txBody>
      </p:sp>
      <p:sp>
        <p:nvSpPr>
          <p:cNvPr id="23" name="吹き出し: 四角形 22">
            <a:extLst>
              <a:ext uri="{FF2B5EF4-FFF2-40B4-BE49-F238E27FC236}">
                <a16:creationId xmlns:a16="http://schemas.microsoft.com/office/drawing/2014/main" id="{516B7994-6F36-1C41-01AF-36CEFDA9647F}"/>
              </a:ext>
            </a:extLst>
          </p:cNvPr>
          <p:cNvSpPr/>
          <p:nvPr/>
        </p:nvSpPr>
        <p:spPr>
          <a:xfrm rot="10800000">
            <a:off x="2433638" y="4552950"/>
            <a:ext cx="590549" cy="319088"/>
          </a:xfrm>
          <a:prstGeom prst="wedgeRectCallout">
            <a:avLst>
              <a:gd name="adj1" fmla="val -49059"/>
              <a:gd name="adj2" fmla="val 15802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93136B1-4CBF-3B24-7544-4AF5CFD3C7A2}"/>
              </a:ext>
            </a:extLst>
          </p:cNvPr>
          <p:cNvSpPr txBox="1"/>
          <p:nvPr/>
        </p:nvSpPr>
        <p:spPr>
          <a:xfrm>
            <a:off x="2404759" y="4536353"/>
            <a:ext cx="648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ふせん</a:t>
            </a:r>
            <a:endParaRPr kumimoji="1"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</a:t>
            </a:r>
          </a:p>
        </p:txBody>
      </p:sp>
      <p:sp>
        <p:nvSpPr>
          <p:cNvPr id="25" name="吹き出し: 四角形 24">
            <a:extLst>
              <a:ext uri="{FF2B5EF4-FFF2-40B4-BE49-F238E27FC236}">
                <a16:creationId xmlns:a16="http://schemas.microsoft.com/office/drawing/2014/main" id="{B00CCFE4-FE8F-6326-7320-23FD9E776441}"/>
              </a:ext>
            </a:extLst>
          </p:cNvPr>
          <p:cNvSpPr/>
          <p:nvPr/>
        </p:nvSpPr>
        <p:spPr>
          <a:xfrm>
            <a:off x="3786188" y="2514600"/>
            <a:ext cx="590549" cy="319088"/>
          </a:xfrm>
          <a:prstGeom prst="wedgeRectCallout">
            <a:avLst>
              <a:gd name="adj1" fmla="val -49059"/>
              <a:gd name="adj2" fmla="val 20578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AFC61DA-D65E-A730-8728-2FA9C7CAD807}"/>
              </a:ext>
            </a:extLst>
          </p:cNvPr>
          <p:cNvSpPr txBox="1"/>
          <p:nvPr/>
        </p:nvSpPr>
        <p:spPr>
          <a:xfrm>
            <a:off x="3757309" y="2564678"/>
            <a:ext cx="6480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ノート</a:t>
            </a:r>
          </a:p>
        </p:txBody>
      </p:sp>
      <p:sp>
        <p:nvSpPr>
          <p:cNvPr id="33" name="吹き出し: 四角形 32">
            <a:extLst>
              <a:ext uri="{FF2B5EF4-FFF2-40B4-BE49-F238E27FC236}">
                <a16:creationId xmlns:a16="http://schemas.microsoft.com/office/drawing/2014/main" id="{22E1F8B6-445B-907D-C874-D9DCBF343209}"/>
              </a:ext>
            </a:extLst>
          </p:cNvPr>
          <p:cNvSpPr/>
          <p:nvPr/>
        </p:nvSpPr>
        <p:spPr>
          <a:xfrm rot="10800000">
            <a:off x="3605212" y="4552950"/>
            <a:ext cx="928687" cy="319088"/>
          </a:xfrm>
          <a:prstGeom prst="wedgeRectCallout">
            <a:avLst>
              <a:gd name="adj1" fmla="val 69576"/>
              <a:gd name="adj2" fmla="val 20279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6F3C486-FAF1-7841-34F6-88A094200AAC}"/>
              </a:ext>
            </a:extLst>
          </p:cNvPr>
          <p:cNvSpPr txBox="1"/>
          <p:nvPr/>
        </p:nvSpPr>
        <p:spPr>
          <a:xfrm>
            <a:off x="3604909" y="4555403"/>
            <a:ext cx="928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黒インク</a:t>
            </a:r>
            <a:r>
              <a:rPr kumimoji="1" lang="en-US" altLang="ja-JP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0.7</a:t>
            </a:r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kumimoji="1" lang="en-US" altLang="ja-JP" sz="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ボールペン</a:t>
            </a: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3ACC9328-564D-C619-CD22-C6AC3DB1EE3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0950" y="520867"/>
            <a:ext cx="3060792" cy="1676148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B7672CD-924E-3545-933C-DDC93332F73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A2A708-A919-0CB2-4E35-F6547B5B8414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ED2E904-DAB3-5C28-90D2-FE9C68B5D73B}"/>
              </a:ext>
            </a:extLst>
          </p:cNvPr>
          <p:cNvGrpSpPr/>
          <p:nvPr/>
        </p:nvGrpSpPr>
        <p:grpSpPr>
          <a:xfrm>
            <a:off x="4763898" y="4727423"/>
            <a:ext cx="4296322" cy="1624148"/>
            <a:chOff x="4572000" y="4834493"/>
            <a:chExt cx="4421446" cy="162832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DB692F02-AABF-D780-FF64-5580234FD5B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585C66E9-B9B2-3C63-A29D-3002028C1EC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AB55F38A-5338-EF6B-F4DC-4471771BB6F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DFCB3B3D-97A2-FACF-233F-0408FC16440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EAB0D7AC-6B8E-A7D6-A681-E4750FD089E1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831B0DF4-F70A-3E51-C94B-44F486A617E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01A63225-8138-0660-B0A1-236EA72E295E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33818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689</TotalTime>
  <Words>130</Words>
  <Application>Microsoft Office PowerPoint</Application>
  <PresentationFormat>画面に合わせる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20</cp:revision>
  <dcterms:created xsi:type="dcterms:W3CDTF">2023-01-27T06:17:12Z</dcterms:created>
  <dcterms:modified xsi:type="dcterms:W3CDTF">2025-01-08T07:27:06Z</dcterms:modified>
</cp:coreProperties>
</file>