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40" autoAdjust="0"/>
    <p:restoredTop sz="94660"/>
  </p:normalViewPr>
  <p:slideViewPr>
    <p:cSldViewPr snapToGrid="0">
      <p:cViewPr varScale="1">
        <p:scale>
          <a:sx n="97" d="100"/>
          <a:sy n="97" d="100"/>
        </p:scale>
        <p:origin x="5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S3077</a:t>
            </a:r>
          </a:p>
          <a:p>
            <a:pPr algn="l"/>
            <a:r>
              <a:rPr lang="en-US" altLang="ja-JP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NEW</a:t>
            </a:r>
            <a:r>
              <a:rPr lang="ja-JP" altLang="en-US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ブック型付箋メモ</a:t>
            </a:r>
            <a:r>
              <a:rPr lang="en-US" altLang="ja-JP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白</a:t>
            </a:r>
            <a:r>
              <a:rPr lang="en-US" altLang="ja-JP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:\110(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\121)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733662"/>
              </p:ext>
            </p:extLst>
          </p:nvPr>
        </p:nvGraphicFramePr>
        <p:xfrm>
          <a:off x="4841751" y="2883075"/>
          <a:ext cx="4122148" cy="178093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68×105×5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25g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上質紙・コート紙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ホワイト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6289026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付箋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大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)60×100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/20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付箋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中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)45×60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/20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付箋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小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)15×50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/4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500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754665" y="2637496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17251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印刷スペースが大きく、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訴求力抜群の付箋セット！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2E380B7F-4378-5611-ED06-9235C03CFBFC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65E07596-D03F-2E92-D5DD-D390A30D26DB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456C0B0A-2E99-CF19-7A13-D7E1F695936F}"/>
                </a:ext>
              </a:extLst>
            </p:cNvPr>
            <p:cNvSpPr txBox="1"/>
            <p:nvPr/>
          </p:nvSpPr>
          <p:spPr>
            <a:xfrm>
              <a:off x="2129394" y="6137315"/>
              <a:ext cx="123142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W40×H50mm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12" name="図 11">
            <a:extLst>
              <a:ext uri="{FF2B5EF4-FFF2-40B4-BE49-F238E27FC236}">
                <a16:creationId xmlns:a16="http://schemas.microsoft.com/office/drawing/2014/main" id="{596D541F-317F-BC28-68F9-5B0116A8139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80457" y="5573485"/>
            <a:ext cx="687978" cy="892511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19D5E1C5-60E7-B357-2E10-60420623836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43241" y="670436"/>
            <a:ext cx="3095364" cy="1785414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70B2EB0-5A4F-BD78-36AD-CD38D79FAF33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C60B155-E420-790A-7E6E-990934E203A0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671F655A-39FE-71C2-EE37-BAAE454CB045}"/>
              </a:ext>
            </a:extLst>
          </p:cNvPr>
          <p:cNvGrpSpPr/>
          <p:nvPr/>
        </p:nvGrpSpPr>
        <p:grpSpPr>
          <a:xfrm>
            <a:off x="4743176" y="4793209"/>
            <a:ext cx="4296322" cy="1624148"/>
            <a:chOff x="4572000" y="4834493"/>
            <a:chExt cx="4421446" cy="1628321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D78A407F-2C6A-B218-947E-BA13486BD8FF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91B94465-163A-0977-89BF-4939CA6371D2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51B1EEA8-1488-E9B7-64FD-AA96EB629010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995AA33F-6D42-7CFF-4F55-4CCC9CA59961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0CFA179B-F2C7-2226-807B-727E6551C2F3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2EADB0E1-5175-98B0-62B5-B994A4592B72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8BB7E376-E7D9-BDB7-24EB-B94D0B2B42E6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FED110E0-AACF-7D49-D14F-715B7CDC35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3906" y="2108069"/>
            <a:ext cx="3695430" cy="3412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076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694</TotalTime>
  <Words>89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17</cp:revision>
  <dcterms:created xsi:type="dcterms:W3CDTF">2023-01-27T06:17:12Z</dcterms:created>
  <dcterms:modified xsi:type="dcterms:W3CDTF">2025-01-08T07:21:45Z</dcterms:modified>
</cp:coreProperties>
</file>