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69239519-B518-1154-867E-91A8F11E46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6612" y="2229131"/>
            <a:ext cx="4113311" cy="2953611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063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S3076</a:t>
            </a:r>
          </a:p>
          <a:p>
            <a:pPr algn="l"/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カラフルロール付箋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:\140(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\154)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476119"/>
              </p:ext>
            </p:extLst>
          </p:nvPr>
        </p:nvGraphicFramePr>
        <p:xfrm>
          <a:off x="4824829" y="3039390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55×39×17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14g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樹脂・紙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ﾋﾟﾝｸ･ｲｴﾛｰ･ﾌﾞﾙｰ・ｵﾚﾝｼﾞ・ｸﾞﾘｰﾝ・ﾗｲﾄﾋﾟﾝｸ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色指定不可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289026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幅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長さ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6m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702883" y="2723663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736543"/>
            <a:ext cx="28071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自由な長さにカットできるカラフルロール付せん！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3128283" cy="1010193"/>
            <a:chOff x="1254034" y="5468983"/>
            <a:chExt cx="3128283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3128283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3116729" y="5569625"/>
              <a:ext cx="1188146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A/</a:t>
              </a:r>
            </a:p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W15×H18mm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82AE908F-9AD7-67B0-831E-44F2C0964723}"/>
                </a:ext>
              </a:extLst>
            </p:cNvPr>
            <p:cNvSpPr txBox="1"/>
            <p:nvPr/>
          </p:nvSpPr>
          <p:spPr>
            <a:xfrm>
              <a:off x="3116729" y="5988725"/>
              <a:ext cx="1096775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B/</a:t>
              </a:r>
            </a:p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W35×H6mm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11" name="図 10">
            <a:extLst>
              <a:ext uri="{FF2B5EF4-FFF2-40B4-BE49-F238E27FC236}">
                <a16:creationId xmlns:a16="http://schemas.microsoft.com/office/drawing/2014/main" id="{32A387D9-5BAD-AE61-5EA9-F3ECD604525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4615" y="828984"/>
            <a:ext cx="2596106" cy="173151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ABF89F9-A2D7-7D59-48DE-425EA088768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24829" y="1263285"/>
            <a:ext cx="1266826" cy="1266826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EEB18476-BC9D-F08C-17C4-C1CDF3B1521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14450" y="5697509"/>
            <a:ext cx="1738862" cy="693766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CB6977B-6417-0936-B0F1-D8FB1F5902F1}"/>
              </a:ext>
            </a:extLst>
          </p:cNvPr>
          <p:cNvSpPr txBox="1"/>
          <p:nvPr/>
        </p:nvSpPr>
        <p:spPr>
          <a:xfrm>
            <a:off x="1215371" y="3386372"/>
            <a:ext cx="4042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ピンク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F83BE32-1B2B-E870-6979-8D65AC8334BF}"/>
              </a:ext>
            </a:extLst>
          </p:cNvPr>
          <p:cNvSpPr txBox="1"/>
          <p:nvPr/>
        </p:nvSpPr>
        <p:spPr>
          <a:xfrm>
            <a:off x="3783422" y="3323135"/>
            <a:ext cx="4283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ブルー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A03C109-9B0B-89DC-375E-1A0006321096}"/>
              </a:ext>
            </a:extLst>
          </p:cNvPr>
          <p:cNvSpPr txBox="1"/>
          <p:nvPr/>
        </p:nvSpPr>
        <p:spPr>
          <a:xfrm>
            <a:off x="2455530" y="4891070"/>
            <a:ext cx="4844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グリーン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3401252-15CF-7997-8F84-75A3937FB584}"/>
              </a:ext>
            </a:extLst>
          </p:cNvPr>
          <p:cNvSpPr txBox="1"/>
          <p:nvPr/>
        </p:nvSpPr>
        <p:spPr>
          <a:xfrm>
            <a:off x="2490385" y="3369392"/>
            <a:ext cx="5100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イエロー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01E08DD-EF75-1744-95C4-091E847C169F}"/>
              </a:ext>
            </a:extLst>
          </p:cNvPr>
          <p:cNvSpPr txBox="1"/>
          <p:nvPr/>
        </p:nvSpPr>
        <p:spPr>
          <a:xfrm>
            <a:off x="1103161" y="4897870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オレンジ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13DF470-EA14-B0AB-E0F6-FEE5C5BC4AD1}"/>
              </a:ext>
            </a:extLst>
          </p:cNvPr>
          <p:cNvSpPr txBox="1"/>
          <p:nvPr/>
        </p:nvSpPr>
        <p:spPr>
          <a:xfrm>
            <a:off x="3725713" y="4891070"/>
            <a:ext cx="5437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ﾗｲﾄﾋﾟﾝｸ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84ACB19-A44B-15AB-522C-9104E448C14B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46A3EDA-4F68-615B-1093-BB47599068CA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C0006C0-506A-733B-07B2-DAD0BCBDC968}"/>
              </a:ext>
            </a:extLst>
          </p:cNvPr>
          <p:cNvGrpSpPr/>
          <p:nvPr/>
        </p:nvGrpSpPr>
        <p:grpSpPr>
          <a:xfrm>
            <a:off x="4726254" y="4723451"/>
            <a:ext cx="4296322" cy="1628321"/>
            <a:chOff x="4572000" y="4834493"/>
            <a:chExt cx="4421446" cy="1628321"/>
          </a:xfrm>
        </p:grpSpPr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BD92059A-BE12-6421-8837-1BCC79DDB18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DA09DDF6-1EF2-D363-E4CD-BEBEA86C3F6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8EDFB47F-6450-525B-2FF2-F7EDEA7557F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783D8D85-0121-3208-0D18-1F0AC5D1FA6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2629452B-7939-7D81-7F18-379CBC0AC79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C1FE7A7-160E-F26F-F9B5-B9A4A2A1E6B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6">
              <a:extLst>
                <a:ext uri="{FF2B5EF4-FFF2-40B4-BE49-F238E27FC236}">
                  <a16:creationId xmlns:a16="http://schemas.microsoft.com/office/drawing/2014/main" id="{52CA7813-C29C-B1FA-EE30-992E74F989AA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587856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694</TotalTime>
  <Words>88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22</cp:revision>
  <dcterms:created xsi:type="dcterms:W3CDTF">2023-01-27T06:17:12Z</dcterms:created>
  <dcterms:modified xsi:type="dcterms:W3CDTF">2025-01-08T07:20:14Z</dcterms:modified>
</cp:coreProperties>
</file>