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40" autoAdjust="0"/>
    <p:restoredTop sz="94660"/>
  </p:normalViewPr>
  <p:slideViewPr>
    <p:cSldViewPr snapToGrid="0">
      <p:cViewPr varScale="1">
        <p:scale>
          <a:sx n="97" d="100"/>
          <a:sy n="97" d="100"/>
        </p:scale>
        <p:origin x="5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30635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S3075</a:t>
            </a:r>
          </a:p>
          <a:p>
            <a:pPr algn="l"/>
            <a:r>
              <a:rPr lang="ja-JP" altLang="en-US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パステルフィルム付箋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:\120(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\132)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048194"/>
              </p:ext>
            </p:extLst>
          </p:nvPr>
        </p:nvGraphicFramePr>
        <p:xfrm>
          <a:off x="4771975" y="3073768"/>
          <a:ext cx="4122148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78×54×5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16g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PET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PS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樹脂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ホワイト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6289026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付箋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/44×12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600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702820" y="2795743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736543"/>
            <a:ext cx="24641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色のカラフルなピックアップ式フィルム付箋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スリムなプラケース入り！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11FD802-E08F-85F3-E1B5-95BDEDCA1DA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9520" y="2276010"/>
            <a:ext cx="2438430" cy="1900767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02E7B95D-C4E2-A07F-2676-70A99F4A0AA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83622" y="3353091"/>
            <a:ext cx="1678828" cy="1678828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3F8D512F-A4B4-B1EA-511C-DD9E5AF6832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1552" y="780865"/>
            <a:ext cx="1775840" cy="177584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AF1C55E8-A3EF-DF6D-6FD1-DA09DBEC9DAE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27860" y="780865"/>
            <a:ext cx="1775840" cy="1775840"/>
          </a:xfrm>
          <a:prstGeom prst="rect">
            <a:avLst/>
          </a:prstGeom>
        </p:spPr>
      </p:pic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C88DD9CD-9C1A-33FB-C00C-EA44918806CD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23" name="四角形: 角を丸くする 22">
              <a:extLst>
                <a:ext uri="{FF2B5EF4-FFF2-40B4-BE49-F238E27FC236}">
                  <a16:creationId xmlns:a16="http://schemas.microsoft.com/office/drawing/2014/main" id="{31E76056-3659-A65B-0B19-C89945982FAD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9374F57A-E6B8-91A3-5329-D8F329CEA304}"/>
                </a:ext>
              </a:extLst>
            </p:cNvPr>
            <p:cNvSpPr txBox="1"/>
            <p:nvPr/>
          </p:nvSpPr>
          <p:spPr>
            <a:xfrm>
              <a:off x="1789760" y="6180858"/>
              <a:ext cx="118814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W55×H10mm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17" name="図 16">
            <a:extLst>
              <a:ext uri="{FF2B5EF4-FFF2-40B4-BE49-F238E27FC236}">
                <a16:creationId xmlns:a16="http://schemas.microsoft.com/office/drawing/2014/main" id="{3CE95C7B-52E2-748E-6137-436641DA959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05000" y="5525486"/>
            <a:ext cx="933449" cy="746760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89F5142-39F9-6154-7E03-0E0CF5DFB78A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A872647-56A5-4038-80D9-EDA11AA9B124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3C0006C0-506A-733B-07B2-DAD0BCBDC968}"/>
              </a:ext>
            </a:extLst>
          </p:cNvPr>
          <p:cNvGrpSpPr/>
          <p:nvPr/>
        </p:nvGrpSpPr>
        <p:grpSpPr>
          <a:xfrm>
            <a:off x="4673400" y="4798627"/>
            <a:ext cx="4296322" cy="1628321"/>
            <a:chOff x="4572000" y="4834493"/>
            <a:chExt cx="4421446" cy="1628321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BD92059A-BE12-6421-8837-1BCC79DDB18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DA09DDF6-1EF2-D363-E4CD-BEBEA86C3F66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8EDFB47F-6450-525B-2FF2-F7EDEA7557F6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783D8D85-0121-3208-0D18-1F0AC5D1FA64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2629452B-7939-7D81-7F18-379CBC0AC79F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8C1FE7A7-160E-F26F-F9B5-B9A4A2A1E6B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6">
              <a:extLst>
                <a:ext uri="{FF2B5EF4-FFF2-40B4-BE49-F238E27FC236}">
                  <a16:creationId xmlns:a16="http://schemas.microsoft.com/office/drawing/2014/main" id="{52CA7813-C29C-B1FA-EE30-992E74F989AA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99117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690</TotalTime>
  <Words>65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22</cp:revision>
  <dcterms:created xsi:type="dcterms:W3CDTF">2023-01-27T06:17:12Z</dcterms:created>
  <dcterms:modified xsi:type="dcterms:W3CDTF">2025-01-08T07:16:47Z</dcterms:modified>
</cp:coreProperties>
</file>