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3E359987-B335-4221-7BDB-61B85950562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2580" y="526881"/>
            <a:ext cx="1753688" cy="1753688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4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4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:S2955</a:t>
            </a:r>
          </a:p>
          <a:p>
            <a:pPr algn="l"/>
            <a:r>
              <a:rPr lang="en-US" altLang="ja-JP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</a:t>
            </a:r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マグネットバー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:\120(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\132)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47854"/>
              </p:ext>
            </p:extLst>
          </p:nvPr>
        </p:nvGraphicFramePr>
        <p:xfrm>
          <a:off x="4689924" y="2658749"/>
          <a:ext cx="4122148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200×18×6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34g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ABS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樹脂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ホワイト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667908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400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02838" y="2404460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21259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ロングエリアにどんな名入れも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OK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！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F98D5C8-77FA-8B8C-ED8F-3C707FBCD5B3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70A094D8-B435-F7D8-B463-7DF381E6D1EB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19" name="四角形: 角を丸くする 18">
              <a:extLst>
                <a:ext uri="{FF2B5EF4-FFF2-40B4-BE49-F238E27FC236}">
                  <a16:creationId xmlns:a16="http://schemas.microsoft.com/office/drawing/2014/main" id="{E4539E53-30B9-14D1-3A53-28373836182B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3FB12FCF-A923-14F1-F0FA-F84D3F56D690}"/>
                </a:ext>
              </a:extLst>
            </p:cNvPr>
            <p:cNvSpPr txBox="1"/>
            <p:nvPr/>
          </p:nvSpPr>
          <p:spPr>
            <a:xfrm>
              <a:off x="1704035" y="6134775"/>
              <a:ext cx="132279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W160×H13mm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7" name="図 6">
            <a:extLst>
              <a:ext uri="{FF2B5EF4-FFF2-40B4-BE49-F238E27FC236}">
                <a16:creationId xmlns:a16="http://schemas.microsoft.com/office/drawing/2014/main" id="{6166479A-9A4B-18C0-DD26-261352D8D32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8500" y="1816100"/>
            <a:ext cx="3251200" cy="325120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8F472C78-40BE-0DCD-13F9-7CB5AFE95D4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33501" y="5740400"/>
            <a:ext cx="2007810" cy="508000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A229DCC-4D5C-6336-4753-FAFB8F6F90AF}"/>
              </a:ext>
            </a:extLst>
          </p:cNvPr>
          <p:cNvGrpSpPr/>
          <p:nvPr/>
        </p:nvGrpSpPr>
        <p:grpSpPr>
          <a:xfrm>
            <a:off x="4530965" y="4659538"/>
            <a:ext cx="4421446" cy="1628321"/>
            <a:chOff x="4572000" y="4834493"/>
            <a:chExt cx="4421446" cy="1628321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4A8FB8F4-555D-B392-1C4E-C12DA662C91C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ECF14A6A-0265-6581-F4F2-C71D11A54E43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4ECA2068-1226-3735-3ECA-C3965524EF4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302A530F-98F2-04B6-1698-B879A39A1A5F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928D2983-AE19-2FF6-8C18-42B6573EE0F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930D9664-831E-D924-6846-4801CCF89FF9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7F6CA7C6-61F2-7274-4560-9E9CCA268F31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71787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904</TotalTime>
  <Words>49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19</cp:revision>
  <dcterms:created xsi:type="dcterms:W3CDTF">2023-01-27T06:17:12Z</dcterms:created>
  <dcterms:modified xsi:type="dcterms:W3CDTF">2025-01-07T05:49:49Z</dcterms:modified>
</cp:coreProperties>
</file>