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178B1953-8B63-9E96-2FB2-12A97D32A6A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33715" y="597587"/>
            <a:ext cx="1870242" cy="1870242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D84E2469-9FA8-EAA2-3CAF-223464F860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429575">
            <a:off x="401286" y="1570694"/>
            <a:ext cx="3923026" cy="3923026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1E6CAFF-2B7F-7C24-E918-1B7A049C4EA1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accent4">
                  <a:lumMod val="50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770C4EE-5223-97EA-26A0-FECC769ECFD2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accent4">
                  <a:lumMod val="50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1" y="494110"/>
            <a:ext cx="384014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:S2954</a:t>
            </a:r>
          </a:p>
          <a:p>
            <a:pPr algn="l"/>
            <a:r>
              <a:rPr lang="ja-JP" altLang="en-US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マグネットバーピッコロ</a:t>
            </a:r>
            <a:endParaRPr lang="ja-JP" altLang="en-US" sz="24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:\100(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\110)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730786"/>
              </p:ext>
            </p:extLst>
          </p:nvPr>
        </p:nvGraphicFramePr>
        <p:xfrm>
          <a:off x="4680309" y="2847834"/>
          <a:ext cx="4122148" cy="1533618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125×18×6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21g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ABS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樹脂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グリーン・ブルー・ピンク・ホワイト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色指定可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667908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600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593223" y="2593545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19706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キュートなカラーのマグネットバー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F98D5C8-77FA-8B8C-ED8F-3C707FBCD5B3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A46DB30-8772-F89A-8B4A-691ABF64BD50}"/>
              </a:ext>
            </a:extLst>
          </p:cNvPr>
          <p:cNvSpPr txBox="1"/>
          <p:nvPr/>
        </p:nvSpPr>
        <p:spPr>
          <a:xfrm>
            <a:off x="561975" y="4897340"/>
            <a:ext cx="48442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グリーン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474AC69-CD59-6ED8-4210-75FE71CE474A}"/>
              </a:ext>
            </a:extLst>
          </p:cNvPr>
          <p:cNvSpPr txBox="1"/>
          <p:nvPr/>
        </p:nvSpPr>
        <p:spPr>
          <a:xfrm>
            <a:off x="1349375" y="4897340"/>
            <a:ext cx="4299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ブルー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8740C30-4A05-68FA-BAC4-FA2958478B14}"/>
              </a:ext>
            </a:extLst>
          </p:cNvPr>
          <p:cNvSpPr txBox="1"/>
          <p:nvPr/>
        </p:nvSpPr>
        <p:spPr>
          <a:xfrm>
            <a:off x="2060575" y="4897340"/>
            <a:ext cx="40427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ピンク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8AD9F61-0B6F-0C6D-B23F-CE0D05C50F03}"/>
              </a:ext>
            </a:extLst>
          </p:cNvPr>
          <p:cNvSpPr txBox="1"/>
          <p:nvPr/>
        </p:nvSpPr>
        <p:spPr>
          <a:xfrm>
            <a:off x="3000375" y="4897340"/>
            <a:ext cx="50687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ホワイト</a:t>
            </a: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70A094D8-B435-F7D8-B463-7DF381E6D1EB}"/>
              </a:ext>
            </a:extLst>
          </p:cNvPr>
          <p:cNvGrpSpPr/>
          <p:nvPr/>
        </p:nvGrpSpPr>
        <p:grpSpPr>
          <a:xfrm>
            <a:off x="1262742" y="5495109"/>
            <a:ext cx="2168435" cy="1010193"/>
            <a:chOff x="1254034" y="5468983"/>
            <a:chExt cx="2168435" cy="1010193"/>
          </a:xfrm>
        </p:grpSpPr>
        <p:sp>
          <p:nvSpPr>
            <p:cNvPr id="19" name="四角形: 角を丸くする 18">
              <a:extLst>
                <a:ext uri="{FF2B5EF4-FFF2-40B4-BE49-F238E27FC236}">
                  <a16:creationId xmlns:a16="http://schemas.microsoft.com/office/drawing/2014/main" id="{E4539E53-30B9-14D1-3A53-28373836182B}"/>
                </a:ext>
              </a:extLst>
            </p:cNvPr>
            <p:cNvSpPr/>
            <p:nvPr/>
          </p:nvSpPr>
          <p:spPr>
            <a:xfrm>
              <a:off x="1254034" y="5468983"/>
              <a:ext cx="2168435" cy="1010193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3FB12FCF-A923-14F1-F0FA-F84D3F56D690}"/>
                </a:ext>
              </a:extLst>
            </p:cNvPr>
            <p:cNvSpPr txBox="1"/>
            <p:nvPr/>
          </p:nvSpPr>
          <p:spPr>
            <a:xfrm>
              <a:off x="1704035" y="6134775"/>
              <a:ext cx="127951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W100×H13mm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pic>
        <p:nvPicPr>
          <p:cNvPr id="12" name="図 11">
            <a:extLst>
              <a:ext uri="{FF2B5EF4-FFF2-40B4-BE49-F238E27FC236}">
                <a16:creationId xmlns:a16="http://schemas.microsoft.com/office/drawing/2014/main" id="{5BA30BBB-8A5B-1734-75A4-5314EC558F2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84300" y="5689600"/>
            <a:ext cx="1911092" cy="482599"/>
          </a:xfrm>
          <a:prstGeom prst="rect">
            <a:avLst/>
          </a:prstGeom>
        </p:spPr>
      </p:pic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BA62A798-2957-9B97-96C2-A61DCCD4574C}"/>
              </a:ext>
            </a:extLst>
          </p:cNvPr>
          <p:cNvGrpSpPr/>
          <p:nvPr/>
        </p:nvGrpSpPr>
        <p:grpSpPr>
          <a:xfrm>
            <a:off x="4550444" y="4680948"/>
            <a:ext cx="4421446" cy="1628321"/>
            <a:chOff x="4572000" y="4834493"/>
            <a:chExt cx="4421446" cy="1628321"/>
          </a:xfrm>
        </p:grpSpPr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B792329E-1211-2D97-FD53-EB83396AF863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A309BCED-7AAF-1A83-9897-E017B7BFBA7C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A6729AB1-BFB5-B567-11CB-7CFAF309DA3C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A5B7426A-4C94-4418-E5AD-BABCDB3F128B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A91F3B1B-C99C-4C8D-3A10-110CAF509AE4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B68DCD3A-CC98-30C6-B6ED-EEB45B55CC82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95A20078-0265-CBB5-7D5D-04F69041079A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787329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903</TotalTime>
  <Words>57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18</cp:revision>
  <dcterms:created xsi:type="dcterms:W3CDTF">2023-01-27T06:17:12Z</dcterms:created>
  <dcterms:modified xsi:type="dcterms:W3CDTF">2025-01-07T05:49:35Z</dcterms:modified>
</cp:coreProperties>
</file>