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65" r:id="rId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8799B23B-EC83-4686-B30A-512413B5E67A}" styleName="淡色スタイル 3 - アクセント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97" d="100"/>
          <a:sy n="97" d="100"/>
        </p:scale>
        <p:origin x="900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8394975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1019953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3295473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173974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6892627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167898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89004524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2953837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8942055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14090391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885169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B305613-6109-40B9-9F26-3FD75B42F5E2}" type="datetimeFigureOut">
              <a:rPr kumimoji="1" lang="ja-JP" altLang="en-US" smtClean="0"/>
              <a:t>2025/1/7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FD8B2B4-FCDE-4D37-9AFC-3F8C423A691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506744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図 9">
            <a:extLst>
              <a:ext uri="{FF2B5EF4-FFF2-40B4-BE49-F238E27FC236}">
                <a16:creationId xmlns:a16="http://schemas.microsoft.com/office/drawing/2014/main" id="{04C06F12-47F5-024A-81AD-9736A13E1A3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2700" y="1369200"/>
            <a:ext cx="4295000" cy="4295000"/>
          </a:xfrm>
          <a:prstGeom prst="rect">
            <a:avLst/>
          </a:prstGeom>
        </p:spPr>
      </p:pic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01E6CAFF-2B7F-7C24-E918-1B7A049C4EA1}"/>
              </a:ext>
            </a:extLst>
          </p:cNvPr>
          <p:cNvSpPr/>
          <p:nvPr/>
        </p:nvSpPr>
        <p:spPr>
          <a:xfrm>
            <a:off x="0" y="0"/>
            <a:ext cx="9144000" cy="313509"/>
          </a:xfrm>
          <a:prstGeom prst="rect">
            <a:avLst/>
          </a:prstGeom>
          <a:gradFill>
            <a:gsLst>
              <a:gs pos="7000">
                <a:schemeClr val="accent1">
                  <a:lumMod val="5000"/>
                  <a:lumOff val="95000"/>
                </a:schemeClr>
              </a:gs>
              <a:gs pos="44000">
                <a:schemeClr val="accent4">
                  <a:lumMod val="50000"/>
                </a:schemeClr>
              </a:gs>
            </a:gsLst>
            <a:lin ang="6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kumimoji="1" lang="ja-JP" altLang="en-US" sz="1400" b="1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0770C4EE-5223-97EA-26A0-FECC769ECFD2}"/>
              </a:ext>
            </a:extLst>
          </p:cNvPr>
          <p:cNvSpPr/>
          <p:nvPr/>
        </p:nvSpPr>
        <p:spPr>
          <a:xfrm rot="10800000">
            <a:off x="0" y="6667500"/>
            <a:ext cx="9144000" cy="190500"/>
          </a:xfrm>
          <a:prstGeom prst="rect">
            <a:avLst/>
          </a:prstGeom>
          <a:gradFill>
            <a:gsLst>
              <a:gs pos="7000">
                <a:schemeClr val="accent1">
                  <a:lumMod val="5000"/>
                  <a:lumOff val="95000"/>
                </a:schemeClr>
              </a:gs>
              <a:gs pos="44000">
                <a:schemeClr val="accent4">
                  <a:lumMod val="50000"/>
                </a:schemeClr>
              </a:gs>
            </a:gsLst>
            <a:lin ang="6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 dirty="0"/>
          </a:p>
        </p:txBody>
      </p:sp>
      <p:sp>
        <p:nvSpPr>
          <p:cNvPr id="28" name="テキスト ボックス 27">
            <a:extLst>
              <a:ext uri="{FF2B5EF4-FFF2-40B4-BE49-F238E27FC236}">
                <a16:creationId xmlns:a16="http://schemas.microsoft.com/office/drawing/2014/main" id="{EE4E1947-7003-6693-43B1-2AD78DB40425}"/>
              </a:ext>
            </a:extLst>
          </p:cNvPr>
          <p:cNvSpPr txBox="1"/>
          <p:nvPr/>
        </p:nvSpPr>
        <p:spPr>
          <a:xfrm>
            <a:off x="227241" y="494110"/>
            <a:ext cx="3840142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ja-JP" altLang="en-US" sz="1600" b="0" i="0" dirty="0">
                <a:solidFill>
                  <a:srgbClr val="333333"/>
                </a:solidFill>
                <a:effectLst/>
                <a:latin typeface="メイリオ" panose="020B0604030504040204" pitchFamily="50" charset="-128"/>
                <a:ea typeface="メイリオ" panose="020B0604030504040204" pitchFamily="50" charset="-128"/>
              </a:rPr>
              <a:t>品番</a:t>
            </a:r>
            <a:r>
              <a:rPr lang="en-US" altLang="ja-JP" sz="1600" b="0" i="0" dirty="0">
                <a:solidFill>
                  <a:srgbClr val="333333"/>
                </a:solidFill>
                <a:effectLst/>
                <a:latin typeface="メイリオ" panose="020B0604030504040204" pitchFamily="50" charset="-128"/>
                <a:ea typeface="メイリオ" panose="020B0604030504040204" pitchFamily="50" charset="-128"/>
              </a:rPr>
              <a:t>:S2953</a:t>
            </a:r>
          </a:p>
          <a:p>
            <a:pPr algn="l"/>
            <a:r>
              <a:rPr lang="ja-JP" altLang="en-US" sz="2400" b="1" u="sng" dirty="0">
                <a:solidFill>
                  <a:srgbClr val="333333"/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プチマグネットバー</a:t>
            </a:r>
            <a:endParaRPr lang="ja-JP" altLang="en-US" sz="2400" b="1" i="0" u="sng" dirty="0">
              <a:solidFill>
                <a:srgbClr val="333333"/>
              </a:solidFill>
              <a:effectLst/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32" name="テキスト ボックス 31">
            <a:extLst>
              <a:ext uri="{FF2B5EF4-FFF2-40B4-BE49-F238E27FC236}">
                <a16:creationId xmlns:a16="http://schemas.microsoft.com/office/drawing/2014/main" id="{E655E493-0DEC-FD04-C9D7-EE2F18375678}"/>
              </a:ext>
            </a:extLst>
          </p:cNvPr>
          <p:cNvSpPr txBox="1"/>
          <p:nvPr/>
        </p:nvSpPr>
        <p:spPr>
          <a:xfrm>
            <a:off x="253366" y="1210336"/>
            <a:ext cx="188224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1400" b="1" dirty="0">
                <a:latin typeface="Meiryo UI" panose="020B0604030504040204" pitchFamily="50" charset="-128"/>
                <a:ea typeface="Meiryo UI" panose="020B0604030504040204" pitchFamily="50" charset="-128"/>
              </a:rPr>
              <a:t>上代</a:t>
            </a:r>
            <a:r>
              <a:rPr kumimoji="1" lang="en-US" altLang="ja-JP" sz="1400" b="1" dirty="0">
                <a:latin typeface="Meiryo UI" panose="020B0604030504040204" pitchFamily="50" charset="-128"/>
                <a:ea typeface="Meiryo UI" panose="020B0604030504040204" pitchFamily="50" charset="-128"/>
              </a:rPr>
              <a:t>:\85(</a:t>
            </a:r>
            <a:r>
              <a:rPr kumimoji="1" lang="ja-JP" altLang="en-US" sz="1400" b="1" dirty="0">
                <a:latin typeface="Meiryo UI" panose="020B0604030504040204" pitchFamily="50" charset="-128"/>
                <a:ea typeface="Meiryo UI" panose="020B0604030504040204" pitchFamily="50" charset="-128"/>
              </a:rPr>
              <a:t>税込</a:t>
            </a:r>
            <a:r>
              <a:rPr kumimoji="1" lang="en-US" altLang="ja-JP" sz="1400" b="1" dirty="0">
                <a:latin typeface="Meiryo UI" panose="020B0604030504040204" pitchFamily="50" charset="-128"/>
                <a:ea typeface="Meiryo UI" panose="020B0604030504040204" pitchFamily="50" charset="-128"/>
              </a:rPr>
              <a:t>\94)</a:t>
            </a:r>
            <a:endParaRPr kumimoji="1" lang="ja-JP" altLang="en-US" sz="1400" b="1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graphicFrame>
        <p:nvGraphicFramePr>
          <p:cNvPr id="49" name="表 49">
            <a:extLst>
              <a:ext uri="{FF2B5EF4-FFF2-40B4-BE49-F238E27FC236}">
                <a16:creationId xmlns:a16="http://schemas.microsoft.com/office/drawing/2014/main" id="{114C68E5-951A-FCED-205F-C8AE03A877E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57435843"/>
              </p:ext>
            </p:extLst>
          </p:nvPr>
        </p:nvGraphicFramePr>
        <p:xfrm>
          <a:off x="4646940" y="2706156"/>
          <a:ext cx="4122148" cy="1533618"/>
        </p:xfrm>
        <a:graphic>
          <a:graphicData uri="http://schemas.openxmlformats.org/drawingml/2006/table">
            <a:tbl>
              <a:tblPr firstCol="1" lastCol="1" bandRow="1">
                <a:tableStyleId>{8799B23B-EC83-4686-B30A-512413B5E67A}</a:tableStyleId>
              </a:tblPr>
              <a:tblGrid>
                <a:gridCol w="1135868">
                  <a:extLst>
                    <a:ext uri="{9D8B030D-6E8A-4147-A177-3AD203B41FA5}">
                      <a16:colId xmlns:a16="http://schemas.microsoft.com/office/drawing/2014/main" val="2618808635"/>
                    </a:ext>
                  </a:extLst>
                </a:gridCol>
                <a:gridCol w="2986280">
                  <a:extLst>
                    <a:ext uri="{9D8B030D-6E8A-4147-A177-3AD203B41FA5}">
                      <a16:colId xmlns:a16="http://schemas.microsoft.com/office/drawing/2014/main" val="1924190400"/>
                    </a:ext>
                  </a:extLst>
                </a:gridCol>
              </a:tblGrid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dirty="0">
                          <a:solidFill>
                            <a:schemeClr val="tx1"/>
                          </a:solidFill>
                        </a:rPr>
                        <a:t>商品サイズ</a:t>
                      </a:r>
                      <a:endParaRPr kumimoji="1" lang="ja-JP" altLang="en-US" sz="900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n-US" altLang="ja-JP" sz="900" dirty="0">
                          <a:solidFill>
                            <a:schemeClr val="tx1"/>
                          </a:solidFill>
                        </a:rPr>
                        <a:t>100×18×6</a:t>
                      </a:r>
                      <a:r>
                        <a:rPr kumimoji="1" lang="ja-JP" altLang="en-US" sz="900" dirty="0">
                          <a:solidFill>
                            <a:schemeClr val="tx1"/>
                          </a:solidFill>
                        </a:rPr>
                        <a:t>㎜</a:t>
                      </a:r>
                      <a:endParaRPr kumimoji="1" lang="ja-JP" altLang="en-US" sz="900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2070867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重量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16g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686202944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材質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ABS</a:t>
                      </a:r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樹脂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58700430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カラー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グリーン・ブルー・ピンク・ホワイト</a:t>
                      </a:r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(</a:t>
                      </a:r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色指定可</a:t>
                      </a:r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)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96667908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備考</a:t>
                      </a:r>
                      <a:endParaRPr kumimoji="1" lang="en-US" altLang="ja-JP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OPP</a:t>
                      </a:r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袋入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787333050"/>
                  </a:ext>
                </a:extLst>
              </a:tr>
              <a:tr h="255603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900" b="1" dirty="0">
                          <a:solidFill>
                            <a:schemeClr val="tx1"/>
                          </a:solidFill>
                        </a:rPr>
                        <a:t>梱入数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en-US" altLang="ja-JP" sz="900" b="1" dirty="0">
                          <a:solidFill>
                            <a:schemeClr val="tx1"/>
                          </a:solidFill>
                        </a:rPr>
                        <a:t>800</a:t>
                      </a:r>
                      <a:endParaRPr kumimoji="1" lang="ja-JP" altLang="en-US" sz="900" b="1" dirty="0">
                        <a:solidFill>
                          <a:schemeClr val="tx1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583921165"/>
                  </a:ext>
                </a:extLst>
              </a:tr>
            </a:tbl>
          </a:graphicData>
        </a:graphic>
      </p:graphicFrame>
      <p:sp>
        <p:nvSpPr>
          <p:cNvPr id="50" name="テキスト ボックス 49">
            <a:extLst>
              <a:ext uri="{FF2B5EF4-FFF2-40B4-BE49-F238E27FC236}">
                <a16:creationId xmlns:a16="http://schemas.microsoft.com/office/drawing/2014/main" id="{919E710D-6133-16D4-318A-05CA66FB5736}"/>
              </a:ext>
            </a:extLst>
          </p:cNvPr>
          <p:cNvSpPr txBox="1"/>
          <p:nvPr/>
        </p:nvSpPr>
        <p:spPr>
          <a:xfrm>
            <a:off x="4559854" y="2451867"/>
            <a:ext cx="825867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1000" dirty="0">
                <a:latin typeface="Meiryo UI" panose="020B0604030504040204" pitchFamily="50" charset="-128"/>
                <a:ea typeface="Meiryo UI" panose="020B0604030504040204" pitchFamily="50" charset="-128"/>
              </a:rPr>
              <a:t>■</a:t>
            </a:r>
            <a:r>
              <a:rPr kumimoji="1" lang="ja-JP" altLang="en-US" sz="1000" b="1" u="sng" dirty="0">
                <a:latin typeface="Meiryo UI" panose="020B0604030504040204" pitchFamily="50" charset="-128"/>
                <a:ea typeface="Meiryo UI" panose="020B0604030504040204" pitchFamily="50" charset="-128"/>
              </a:rPr>
              <a:t>商品情報</a:t>
            </a:r>
          </a:p>
        </p:txBody>
      </p:sp>
      <p:sp>
        <p:nvSpPr>
          <p:cNvPr id="29" name="テキスト ボックス 28">
            <a:extLst>
              <a:ext uri="{FF2B5EF4-FFF2-40B4-BE49-F238E27FC236}">
                <a16:creationId xmlns:a16="http://schemas.microsoft.com/office/drawing/2014/main" id="{96330DE5-5203-5D5B-7573-FF0E5C7911FE}"/>
              </a:ext>
            </a:extLst>
          </p:cNvPr>
          <p:cNvSpPr txBox="1"/>
          <p:nvPr/>
        </p:nvSpPr>
        <p:spPr>
          <a:xfrm>
            <a:off x="278675" y="1593668"/>
            <a:ext cx="1970605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1100" dirty="0">
                <a:latin typeface="Meiryo UI" panose="020B0604030504040204" pitchFamily="50" charset="-128"/>
                <a:ea typeface="Meiryo UI" panose="020B0604030504040204" pitchFamily="50" charset="-128"/>
              </a:rPr>
              <a:t>かわいいサイズでしっかりホールド</a:t>
            </a:r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7F98D5C8-77FA-8B8C-ED8F-3C707FBCD5B3}"/>
              </a:ext>
            </a:extLst>
          </p:cNvPr>
          <p:cNvSpPr txBox="1"/>
          <p:nvPr/>
        </p:nvSpPr>
        <p:spPr>
          <a:xfrm>
            <a:off x="323035" y="5444098"/>
            <a:ext cx="954107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1000" dirty="0">
                <a:latin typeface="Meiryo UI" panose="020B0604030504040204" pitchFamily="50" charset="-128"/>
                <a:ea typeface="Meiryo UI" panose="020B0604030504040204" pitchFamily="50" charset="-128"/>
              </a:rPr>
              <a:t>■</a:t>
            </a:r>
            <a:r>
              <a:rPr kumimoji="1" lang="ja-JP" altLang="en-US" sz="1000" b="1" u="sng" dirty="0">
                <a:latin typeface="Meiryo UI" panose="020B0604030504040204" pitchFamily="50" charset="-128"/>
                <a:ea typeface="Meiryo UI" panose="020B0604030504040204" pitchFamily="50" charset="-128"/>
              </a:rPr>
              <a:t>名入れ範囲</a:t>
            </a:r>
          </a:p>
        </p:txBody>
      </p:sp>
      <p:sp>
        <p:nvSpPr>
          <p:cNvPr id="31" name="テキスト ボックス 30">
            <a:extLst>
              <a:ext uri="{FF2B5EF4-FFF2-40B4-BE49-F238E27FC236}">
                <a16:creationId xmlns:a16="http://schemas.microsoft.com/office/drawing/2014/main" id="{0A46DB30-8772-F89A-8B4A-691ABF64BD50}"/>
              </a:ext>
            </a:extLst>
          </p:cNvPr>
          <p:cNvSpPr txBox="1"/>
          <p:nvPr/>
        </p:nvSpPr>
        <p:spPr>
          <a:xfrm>
            <a:off x="714375" y="4935440"/>
            <a:ext cx="484428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グリーン</a:t>
            </a:r>
          </a:p>
        </p:txBody>
      </p:sp>
      <p:pic>
        <p:nvPicPr>
          <p:cNvPr id="7" name="図 6">
            <a:extLst>
              <a:ext uri="{FF2B5EF4-FFF2-40B4-BE49-F238E27FC236}">
                <a16:creationId xmlns:a16="http://schemas.microsoft.com/office/drawing/2014/main" id="{3EE1721F-1976-D6BB-26E2-B8B56B31BB7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16674" y="553027"/>
            <a:ext cx="1782679" cy="1782679"/>
          </a:xfrm>
          <a:prstGeom prst="rect">
            <a:avLst/>
          </a:prstGeom>
        </p:spPr>
      </p:pic>
      <p:pic>
        <p:nvPicPr>
          <p:cNvPr id="13" name="図 12">
            <a:extLst>
              <a:ext uri="{FF2B5EF4-FFF2-40B4-BE49-F238E27FC236}">
                <a16:creationId xmlns:a16="http://schemas.microsoft.com/office/drawing/2014/main" id="{4DF3F373-3A80-F3C3-399E-D86A8F96730D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536699" y="5626100"/>
            <a:ext cx="1796143" cy="546100"/>
          </a:xfrm>
          <a:prstGeom prst="rect">
            <a:avLst/>
          </a:prstGeom>
        </p:spPr>
      </p:pic>
      <p:sp>
        <p:nvSpPr>
          <p:cNvPr id="14" name="テキスト ボックス 13">
            <a:extLst>
              <a:ext uri="{FF2B5EF4-FFF2-40B4-BE49-F238E27FC236}">
                <a16:creationId xmlns:a16="http://schemas.microsoft.com/office/drawing/2014/main" id="{5474AC69-CD59-6ED8-4210-75FE71CE474A}"/>
              </a:ext>
            </a:extLst>
          </p:cNvPr>
          <p:cNvSpPr txBox="1"/>
          <p:nvPr/>
        </p:nvSpPr>
        <p:spPr>
          <a:xfrm>
            <a:off x="1489075" y="4935440"/>
            <a:ext cx="429926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ブルー</a:t>
            </a:r>
          </a:p>
        </p:txBody>
      </p:sp>
      <p:sp>
        <p:nvSpPr>
          <p:cNvPr id="15" name="テキスト ボックス 14">
            <a:extLst>
              <a:ext uri="{FF2B5EF4-FFF2-40B4-BE49-F238E27FC236}">
                <a16:creationId xmlns:a16="http://schemas.microsoft.com/office/drawing/2014/main" id="{68740C30-4A05-68FA-BAC4-FA2958478B14}"/>
              </a:ext>
            </a:extLst>
          </p:cNvPr>
          <p:cNvSpPr txBox="1"/>
          <p:nvPr/>
        </p:nvSpPr>
        <p:spPr>
          <a:xfrm>
            <a:off x="2327275" y="4935440"/>
            <a:ext cx="404278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ピンク</a:t>
            </a:r>
          </a:p>
        </p:txBody>
      </p:sp>
      <p:sp>
        <p:nvSpPr>
          <p:cNvPr id="16" name="テキスト ボックス 15">
            <a:extLst>
              <a:ext uri="{FF2B5EF4-FFF2-40B4-BE49-F238E27FC236}">
                <a16:creationId xmlns:a16="http://schemas.microsoft.com/office/drawing/2014/main" id="{38AD9F61-0B6F-0C6D-B23F-CE0D05C50F03}"/>
              </a:ext>
            </a:extLst>
          </p:cNvPr>
          <p:cNvSpPr txBox="1"/>
          <p:nvPr/>
        </p:nvSpPr>
        <p:spPr>
          <a:xfrm>
            <a:off x="3165475" y="4935440"/>
            <a:ext cx="506870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ホワイト</a:t>
            </a:r>
          </a:p>
        </p:txBody>
      </p:sp>
      <p:grpSp>
        <p:nvGrpSpPr>
          <p:cNvPr id="18" name="グループ化 17">
            <a:extLst>
              <a:ext uri="{FF2B5EF4-FFF2-40B4-BE49-F238E27FC236}">
                <a16:creationId xmlns:a16="http://schemas.microsoft.com/office/drawing/2014/main" id="{70A094D8-B435-F7D8-B463-7DF381E6D1EB}"/>
              </a:ext>
            </a:extLst>
          </p:cNvPr>
          <p:cNvGrpSpPr/>
          <p:nvPr/>
        </p:nvGrpSpPr>
        <p:grpSpPr>
          <a:xfrm>
            <a:off x="1262742" y="5495109"/>
            <a:ext cx="2168435" cy="1010193"/>
            <a:chOff x="1254034" y="5468983"/>
            <a:chExt cx="2168435" cy="1010193"/>
          </a:xfrm>
        </p:grpSpPr>
        <p:sp>
          <p:nvSpPr>
            <p:cNvPr id="19" name="四角形: 角を丸くする 18">
              <a:extLst>
                <a:ext uri="{FF2B5EF4-FFF2-40B4-BE49-F238E27FC236}">
                  <a16:creationId xmlns:a16="http://schemas.microsoft.com/office/drawing/2014/main" id="{E4539E53-30B9-14D1-3A53-28373836182B}"/>
                </a:ext>
              </a:extLst>
            </p:cNvPr>
            <p:cNvSpPr/>
            <p:nvPr/>
          </p:nvSpPr>
          <p:spPr>
            <a:xfrm>
              <a:off x="1254034" y="5468983"/>
              <a:ext cx="2168435" cy="1010193"/>
            </a:xfrm>
            <a:prstGeom prst="roundRect">
              <a:avLst>
                <a:gd name="adj" fmla="val 3372"/>
              </a:avLst>
            </a:prstGeom>
            <a:noFill/>
            <a:ln>
              <a:solidFill>
                <a:srgbClr val="0070C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kumimoji="1" lang="ja-JP" altLang="en-US" dirty="0"/>
            </a:p>
          </p:txBody>
        </p:sp>
        <p:sp>
          <p:nvSpPr>
            <p:cNvPr id="20" name="テキスト ボックス 19">
              <a:extLst>
                <a:ext uri="{FF2B5EF4-FFF2-40B4-BE49-F238E27FC236}">
                  <a16:creationId xmlns:a16="http://schemas.microsoft.com/office/drawing/2014/main" id="{3FB12FCF-A923-14F1-F0FA-F84D3F56D690}"/>
                </a:ext>
              </a:extLst>
            </p:cNvPr>
            <p:cNvSpPr txBox="1"/>
            <p:nvPr/>
          </p:nvSpPr>
          <p:spPr>
            <a:xfrm>
              <a:off x="1792935" y="6147475"/>
              <a:ext cx="1188146" cy="25391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kumimoji="1" lang="en-US" altLang="ja-JP" sz="1050" b="1" dirty="0">
                  <a:latin typeface="Meiryo UI" panose="020B0604030504040204" pitchFamily="50" charset="-128"/>
                  <a:ea typeface="Meiryo UI" panose="020B0604030504040204" pitchFamily="50" charset="-128"/>
                </a:rPr>
                <a:t>W75×H13mm</a:t>
              </a:r>
              <a:endParaRPr kumimoji="1" lang="ja-JP" altLang="en-US" sz="1050" b="1" dirty="0">
                <a:latin typeface="Meiryo UI" panose="020B0604030504040204" pitchFamily="50" charset="-128"/>
                <a:ea typeface="Meiryo UI" panose="020B0604030504040204" pitchFamily="50" charset="-128"/>
              </a:endParaRPr>
            </a:p>
          </p:txBody>
        </p:sp>
      </p:grpSp>
      <p:grpSp>
        <p:nvGrpSpPr>
          <p:cNvPr id="3" name="グループ化 2">
            <a:extLst>
              <a:ext uri="{FF2B5EF4-FFF2-40B4-BE49-F238E27FC236}">
                <a16:creationId xmlns:a16="http://schemas.microsoft.com/office/drawing/2014/main" id="{D81E90F7-5FD6-27E8-4CF5-0C09A2A8DABC}"/>
              </a:ext>
            </a:extLst>
          </p:cNvPr>
          <p:cNvGrpSpPr/>
          <p:nvPr/>
        </p:nvGrpSpPr>
        <p:grpSpPr>
          <a:xfrm>
            <a:off x="4559854" y="4672238"/>
            <a:ext cx="4421446" cy="1628321"/>
            <a:chOff x="4572000" y="4834493"/>
            <a:chExt cx="4421446" cy="1628321"/>
          </a:xfrm>
        </p:grpSpPr>
        <p:cxnSp>
          <p:nvCxnSpPr>
            <p:cNvPr id="5" name="直線コネクタ 4">
              <a:extLst>
                <a:ext uri="{FF2B5EF4-FFF2-40B4-BE49-F238E27FC236}">
                  <a16:creationId xmlns:a16="http://schemas.microsoft.com/office/drawing/2014/main" id="{94920696-8684-20C9-5693-D62124EB9B89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5420043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" name="直線コネクタ 7">
              <a:extLst>
                <a:ext uri="{FF2B5EF4-FFF2-40B4-BE49-F238E27FC236}">
                  <a16:creationId xmlns:a16="http://schemas.microsoft.com/office/drawing/2014/main" id="{C7D908A5-3279-9DC7-01C8-D13078500D31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5682858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直線コネクタ 8">
              <a:extLst>
                <a:ext uri="{FF2B5EF4-FFF2-40B4-BE49-F238E27FC236}">
                  <a16:creationId xmlns:a16="http://schemas.microsoft.com/office/drawing/2014/main" id="{C4363E30-3318-08EC-76C9-F36A23190868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5946630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直線コネクタ 10">
              <a:extLst>
                <a:ext uri="{FF2B5EF4-FFF2-40B4-BE49-F238E27FC236}">
                  <a16:creationId xmlns:a16="http://schemas.microsoft.com/office/drawing/2014/main" id="{E92ACAA0-27CD-1DD2-8848-73B3BB83B193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6216794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直線コネクタ 11">
              <a:extLst>
                <a:ext uri="{FF2B5EF4-FFF2-40B4-BE49-F238E27FC236}">
                  <a16:creationId xmlns:a16="http://schemas.microsoft.com/office/drawing/2014/main" id="{57F33100-8311-DD05-8999-6BBFAAEFEE2B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6462814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直線コネクタ 16">
              <a:extLst>
                <a:ext uri="{FF2B5EF4-FFF2-40B4-BE49-F238E27FC236}">
                  <a16:creationId xmlns:a16="http://schemas.microsoft.com/office/drawing/2014/main" id="{5E29978F-3CD2-317E-354A-47EDABE23F4F}"/>
                </a:ext>
              </a:extLst>
            </p:cNvPr>
            <p:cNvCxnSpPr>
              <a:cxnSpLocks/>
            </p:cNvCxnSpPr>
            <p:nvPr/>
          </p:nvCxnSpPr>
          <p:spPr>
            <a:xfrm>
              <a:off x="4673446" y="5160900"/>
              <a:ext cx="4320000" cy="0"/>
            </a:xfrm>
            <a:prstGeom prst="line">
              <a:avLst/>
            </a:prstGeom>
            <a:ln w="1270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テキスト ボックス 20">
              <a:extLst>
                <a:ext uri="{FF2B5EF4-FFF2-40B4-BE49-F238E27FC236}">
                  <a16:creationId xmlns:a16="http://schemas.microsoft.com/office/drawing/2014/main" id="{AE878F72-C45E-2F2D-2F28-20E0557A339E}"/>
                </a:ext>
              </a:extLst>
            </p:cNvPr>
            <p:cNvSpPr txBox="1"/>
            <p:nvPr/>
          </p:nvSpPr>
          <p:spPr>
            <a:xfrm>
              <a:off x="4572000" y="4834493"/>
              <a:ext cx="825867" cy="2616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 marL="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4572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kumimoji="1" lang="en-US" altLang="ja-JP" sz="1100" dirty="0"/>
                <a:t>memo</a:t>
              </a:r>
              <a:endParaRPr kumimoji="1" lang="ja-JP" altLang="en-US" sz="1100" dirty="0"/>
            </a:p>
          </p:txBody>
        </p:sp>
      </p:grpSp>
    </p:spTree>
    <p:extLst>
      <p:ext uri="{BB962C8B-B14F-4D97-AF65-F5344CB8AC3E}">
        <p14:creationId xmlns:p14="http://schemas.microsoft.com/office/powerpoint/2010/main" val="232720576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 2013 - 2022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 2013 - 2022</Template>
  <TotalTime>909</TotalTime>
  <Words>57</Words>
  <Application>Microsoft Office PowerPoint</Application>
  <PresentationFormat>画面に合わせる (4:3)</PresentationFormat>
  <Paragraphs>24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5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7" baseType="lpstr">
      <vt:lpstr>Meiryo UI</vt:lpstr>
      <vt:lpstr>メイリオ</vt:lpstr>
      <vt:lpstr>Arial</vt:lpstr>
      <vt:lpstr>Calibri</vt:lpstr>
      <vt:lpstr>Calibri Light</vt:lpstr>
      <vt:lpstr>Office テーマ</vt:lpstr>
      <vt:lpstr>PowerPoint プレゼンテーション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達也</dc:creator>
  <cp:lastModifiedBy>CO LTD NEED</cp:lastModifiedBy>
  <cp:revision>27</cp:revision>
  <dcterms:created xsi:type="dcterms:W3CDTF">2023-01-27T06:17:12Z</dcterms:created>
  <dcterms:modified xsi:type="dcterms:W3CDTF">2025-01-07T05:49:21Z</dcterms:modified>
</cp:coreProperties>
</file>