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6E753B22-5C23-BE46-0849-B6326520B80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420" y="1863279"/>
            <a:ext cx="3424129" cy="3424129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:S2952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くるりんメジャースクウェア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:\130(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>
                <a:latin typeface="Meiryo UI" panose="020B0604030504040204" pitchFamily="50" charset="-128"/>
                <a:ea typeface="Meiryo UI" panose="020B0604030504040204" pitchFamily="50" charset="-128"/>
              </a:rPr>
              <a:t>\143)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563187"/>
              </p:ext>
            </p:extLst>
          </p:nvPr>
        </p:nvGraphicFramePr>
        <p:xfrm>
          <a:off x="4760532" y="2786865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47×47×14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22g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ABS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樹脂、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メジャー部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グラスファイバー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コート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ブルー・グリーン・ピンク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480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73446" y="253257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3326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かわいいスケルトンボディーに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1.5m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布製メジャーが“くるくる、くるくる”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76728" cy="1010193"/>
            <a:chOff x="1254034" y="5468983"/>
            <a:chExt cx="2176728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2199335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W30×H20mm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7" name="図 16">
            <a:extLst>
              <a:ext uri="{FF2B5EF4-FFF2-40B4-BE49-F238E27FC236}">
                <a16:creationId xmlns:a16="http://schemas.microsoft.com/office/drawing/2014/main" id="{D9049E00-6CBC-D931-E3FB-2EA2ACB4F21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6796" y="612936"/>
            <a:ext cx="1679039" cy="167903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7CBF8862-DCB9-1C03-B631-47FA3701F07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733" y="652791"/>
            <a:ext cx="1679039" cy="1679039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D1867A1-EED3-CBEB-8B6B-FA2C3CE4190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09700" y="5629274"/>
            <a:ext cx="839580" cy="828676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E40A881-1846-B666-6ECA-1D53A8D62CB6}"/>
              </a:ext>
            </a:extLst>
          </p:cNvPr>
          <p:cNvSpPr txBox="1"/>
          <p:nvPr/>
        </p:nvSpPr>
        <p:spPr>
          <a:xfrm>
            <a:off x="771525" y="3995640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6DD2528-ED14-4DED-6777-023D00DA360D}"/>
              </a:ext>
            </a:extLst>
          </p:cNvPr>
          <p:cNvSpPr txBox="1"/>
          <p:nvPr/>
        </p:nvSpPr>
        <p:spPr>
          <a:xfrm>
            <a:off x="3209925" y="3233640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A46DB30-8772-F89A-8B4A-691ABF64BD50}"/>
              </a:ext>
            </a:extLst>
          </p:cNvPr>
          <p:cNvSpPr txBox="1"/>
          <p:nvPr/>
        </p:nvSpPr>
        <p:spPr>
          <a:xfrm>
            <a:off x="2352675" y="4833840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ピンク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E3F229D-A42A-E419-D719-5CECEEC5CF68}"/>
              </a:ext>
            </a:extLst>
          </p:cNvPr>
          <p:cNvGrpSpPr/>
          <p:nvPr/>
        </p:nvGrpSpPr>
        <p:grpSpPr>
          <a:xfrm>
            <a:off x="4572000" y="4719968"/>
            <a:ext cx="4421446" cy="1628321"/>
            <a:chOff x="4572000" y="4834493"/>
            <a:chExt cx="4421446" cy="1628321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38B1179F-E94E-4536-B9FF-CD20CA8C3BB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612DA299-A702-48C8-8487-AA973025E78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4D10B5BE-BD5B-5AF0-77FC-F2DF07EA633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F5FCB9E8-AB49-8F64-89E0-A63400084422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B5EC396-AA79-C240-8EFD-1CE4533C325D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D3FF2BD-EFCA-1E34-9AB3-8E1E134C73B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C29B0FB-44E9-91B4-7B65-7E5ED06BD7C4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0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905</TotalTime>
  <Words>73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19</cp:revision>
  <dcterms:created xsi:type="dcterms:W3CDTF">2023-01-27T06:17:12Z</dcterms:created>
  <dcterms:modified xsi:type="dcterms:W3CDTF">2025-01-07T05:49:05Z</dcterms:modified>
</cp:coreProperties>
</file>