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90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49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90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516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0199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547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39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92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78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045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538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20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67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図 21">
            <a:extLst>
              <a:ext uri="{FF2B5EF4-FFF2-40B4-BE49-F238E27FC236}">
                <a16:creationId xmlns:a16="http://schemas.microsoft.com/office/drawing/2014/main" id="{6E753B22-5C23-BE46-0849-B6326520B804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5420" y="1863279"/>
            <a:ext cx="3424129" cy="3424129"/>
          </a:xfrm>
          <a:prstGeom prst="rect">
            <a:avLst/>
          </a:prstGeom>
        </p:spPr>
      </p:pic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1E6CAFF-2B7F-7C24-E918-1B7A049C4EA1}"/>
              </a:ext>
            </a:extLst>
          </p:cNvPr>
          <p:cNvSpPr/>
          <p:nvPr/>
        </p:nvSpPr>
        <p:spPr>
          <a:xfrm>
            <a:off x="0" y="0"/>
            <a:ext cx="9144000" cy="313509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chemeClr val="accent4">
                  <a:lumMod val="50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770C4EE-5223-97EA-26A0-FECC769ECFD2}"/>
              </a:ext>
            </a:extLst>
          </p:cNvPr>
          <p:cNvSpPr/>
          <p:nvPr/>
        </p:nvSpPr>
        <p:spPr>
          <a:xfrm rot="10800000">
            <a:off x="0" y="6667500"/>
            <a:ext cx="9144000" cy="190500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chemeClr val="accent4">
                  <a:lumMod val="50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E4E1947-7003-6693-43B1-2AD78DB40425}"/>
              </a:ext>
            </a:extLst>
          </p:cNvPr>
          <p:cNvSpPr txBox="1"/>
          <p:nvPr/>
        </p:nvSpPr>
        <p:spPr>
          <a:xfrm>
            <a:off x="227241" y="494110"/>
            <a:ext cx="384014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品番</a:t>
            </a:r>
            <a:r>
              <a:rPr lang="en-US" altLang="ja-JP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:S2952</a:t>
            </a:r>
          </a:p>
          <a:p>
            <a:pPr algn="l"/>
            <a:r>
              <a:rPr lang="ja-JP" altLang="en-US" sz="2400" b="1" u="sng" dirty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くるりんメジャースクウェア</a:t>
            </a:r>
            <a:endParaRPr lang="ja-JP" altLang="en-US" sz="2400" b="1" i="0" u="sng" dirty="0">
              <a:solidFill>
                <a:srgbClr val="333333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655E493-0DEC-FD04-C9D7-EE2F18375678}"/>
              </a:ext>
            </a:extLst>
          </p:cNvPr>
          <p:cNvSpPr txBox="1"/>
          <p:nvPr/>
        </p:nvSpPr>
        <p:spPr>
          <a:xfrm>
            <a:off x="253366" y="1210336"/>
            <a:ext cx="21259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上代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:\130(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税込</a:t>
            </a:r>
            <a:r>
              <a:rPr kumimoji="1" lang="en-US" altLang="ja-JP" sz="1400" b="1">
                <a:latin typeface="Meiryo UI" panose="020B0604030504040204" pitchFamily="50" charset="-128"/>
                <a:ea typeface="Meiryo UI" panose="020B0604030504040204" pitchFamily="50" charset="-128"/>
              </a:rPr>
              <a:t>\143)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49" name="表 49">
            <a:extLst>
              <a:ext uri="{FF2B5EF4-FFF2-40B4-BE49-F238E27FC236}">
                <a16:creationId xmlns:a16="http://schemas.microsoft.com/office/drawing/2014/main" id="{114C68E5-951A-FCED-205F-C8AE03A877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8563187"/>
              </p:ext>
            </p:extLst>
          </p:nvPr>
        </p:nvGraphicFramePr>
        <p:xfrm>
          <a:off x="4760532" y="2786865"/>
          <a:ext cx="4122148" cy="1643775"/>
        </p:xfrm>
        <a:graphic>
          <a:graphicData uri="http://schemas.openxmlformats.org/drawingml/2006/table">
            <a:tbl>
              <a:tblPr firstCol="1" lastCol="1" bandRow="1">
                <a:tableStyleId>{8799B23B-EC83-4686-B30A-512413B5E67A}</a:tableStyleId>
              </a:tblPr>
              <a:tblGrid>
                <a:gridCol w="1135868">
                  <a:extLst>
                    <a:ext uri="{9D8B030D-6E8A-4147-A177-3AD203B41FA5}">
                      <a16:colId xmlns:a16="http://schemas.microsoft.com/office/drawing/2014/main" val="2618808635"/>
                    </a:ext>
                  </a:extLst>
                </a:gridCol>
                <a:gridCol w="2986280">
                  <a:extLst>
                    <a:ext uri="{9D8B030D-6E8A-4147-A177-3AD203B41FA5}">
                      <a16:colId xmlns:a16="http://schemas.microsoft.com/office/drawing/2014/main" val="1924190400"/>
                    </a:ext>
                  </a:extLst>
                </a:gridCol>
              </a:tblGrid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商品サイズ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47×47×14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㎜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070867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重量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22g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6202944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材質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ABS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樹脂、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メジャー部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グラスファイバー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(PP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コート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870043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カラー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ブルー・グリーン・ピンク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色指定不可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6667908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備考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OPP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袋入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733305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梱入数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480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3921165"/>
                  </a:ext>
                </a:extLst>
              </a:tr>
            </a:tbl>
          </a:graphicData>
        </a:graphic>
      </p:graphicFrame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19E710D-6133-16D4-318A-05CA66FB5736}"/>
              </a:ext>
            </a:extLst>
          </p:cNvPr>
          <p:cNvSpPr txBox="1"/>
          <p:nvPr/>
        </p:nvSpPr>
        <p:spPr>
          <a:xfrm>
            <a:off x="4673446" y="2532576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商品情報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96330DE5-5203-5D5B-7573-FF0E5C7911FE}"/>
              </a:ext>
            </a:extLst>
          </p:cNvPr>
          <p:cNvSpPr txBox="1"/>
          <p:nvPr/>
        </p:nvSpPr>
        <p:spPr>
          <a:xfrm>
            <a:off x="278675" y="1593668"/>
            <a:ext cx="233269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かわいいスケルトンボディーに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1.5m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布製メジャーが“くるくる、くるくる”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F98D5C8-77FA-8B8C-ED8F-3C707FBCD5B3}"/>
              </a:ext>
            </a:extLst>
          </p:cNvPr>
          <p:cNvSpPr txBox="1"/>
          <p:nvPr/>
        </p:nvSpPr>
        <p:spPr>
          <a:xfrm>
            <a:off x="323035" y="5444098"/>
            <a:ext cx="9541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名入れ範囲</a:t>
            </a: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797DE5AD-E18E-C388-0D88-03CBD9FAE460}"/>
              </a:ext>
            </a:extLst>
          </p:cNvPr>
          <p:cNvGrpSpPr/>
          <p:nvPr/>
        </p:nvGrpSpPr>
        <p:grpSpPr>
          <a:xfrm>
            <a:off x="1262742" y="5495109"/>
            <a:ext cx="2176728" cy="1010193"/>
            <a:chOff x="1254034" y="5468983"/>
            <a:chExt cx="2176728" cy="1010193"/>
          </a:xfrm>
        </p:grpSpPr>
        <p:sp>
          <p:nvSpPr>
            <p:cNvPr id="9" name="四角形: 角を丸くする 8">
              <a:extLst>
                <a:ext uri="{FF2B5EF4-FFF2-40B4-BE49-F238E27FC236}">
                  <a16:creationId xmlns:a16="http://schemas.microsoft.com/office/drawing/2014/main" id="{1F4CA1F4-B8BE-36A3-CD0E-B0A55438E4C4}"/>
                </a:ext>
              </a:extLst>
            </p:cNvPr>
            <p:cNvSpPr/>
            <p:nvPr/>
          </p:nvSpPr>
          <p:spPr>
            <a:xfrm>
              <a:off x="1254034" y="5468983"/>
              <a:ext cx="2168435" cy="1010193"/>
            </a:xfrm>
            <a:prstGeom prst="roundRect">
              <a:avLst>
                <a:gd name="adj" fmla="val 3372"/>
              </a:avLst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7DB1AEDF-D408-1C3B-9517-59DBF76B70B7}"/>
                </a:ext>
              </a:extLst>
            </p:cNvPr>
            <p:cNvSpPr txBox="1"/>
            <p:nvPr/>
          </p:nvSpPr>
          <p:spPr>
            <a:xfrm>
              <a:off x="2199335" y="6198275"/>
              <a:ext cx="1231427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W30×H20mm</a:t>
              </a:r>
              <a:endPara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pic>
        <p:nvPicPr>
          <p:cNvPr id="17" name="図 16">
            <a:extLst>
              <a:ext uri="{FF2B5EF4-FFF2-40B4-BE49-F238E27FC236}">
                <a16:creationId xmlns:a16="http://schemas.microsoft.com/office/drawing/2014/main" id="{D9049E00-6CBC-D931-E3FB-2EA2ACB4F215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86796" y="612936"/>
            <a:ext cx="1679039" cy="1679039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7CBF8862-DCB9-1C03-B631-47FA3701F071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64733" y="652791"/>
            <a:ext cx="1679039" cy="1679039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1D1867A1-EED3-CBEB-8B6B-FA2C3CE41900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409700" y="5629274"/>
            <a:ext cx="839580" cy="828676"/>
          </a:xfrm>
          <a:prstGeom prst="rect">
            <a:avLst/>
          </a:prstGeom>
        </p:spPr>
      </p:pic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8E40A881-1846-B666-6ECA-1D53A8D62CB6}"/>
              </a:ext>
            </a:extLst>
          </p:cNvPr>
          <p:cNvSpPr txBox="1"/>
          <p:nvPr/>
        </p:nvSpPr>
        <p:spPr>
          <a:xfrm>
            <a:off x="771525" y="3995640"/>
            <a:ext cx="42832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ブルー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86DD2528-ED14-4DED-6777-023D00DA360D}"/>
              </a:ext>
            </a:extLst>
          </p:cNvPr>
          <p:cNvSpPr txBox="1"/>
          <p:nvPr/>
        </p:nvSpPr>
        <p:spPr>
          <a:xfrm>
            <a:off x="3209925" y="3233640"/>
            <a:ext cx="48442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グリーン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0A46DB30-8772-F89A-8B4A-691ABF64BD50}"/>
              </a:ext>
            </a:extLst>
          </p:cNvPr>
          <p:cNvSpPr txBox="1"/>
          <p:nvPr/>
        </p:nvSpPr>
        <p:spPr>
          <a:xfrm>
            <a:off x="2352675" y="4833840"/>
            <a:ext cx="40427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ピンク</a:t>
            </a: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0E3F229D-A42A-E419-D719-5CECEEC5CF68}"/>
              </a:ext>
            </a:extLst>
          </p:cNvPr>
          <p:cNvGrpSpPr/>
          <p:nvPr/>
        </p:nvGrpSpPr>
        <p:grpSpPr>
          <a:xfrm>
            <a:off x="4572000" y="4719968"/>
            <a:ext cx="4421446" cy="1628321"/>
            <a:chOff x="4572000" y="4834493"/>
            <a:chExt cx="4421446" cy="1628321"/>
          </a:xfrm>
        </p:grpSpPr>
        <p:cxnSp>
          <p:nvCxnSpPr>
            <p:cNvPr id="7" name="直線コネクタ 6">
              <a:extLst>
                <a:ext uri="{FF2B5EF4-FFF2-40B4-BE49-F238E27FC236}">
                  <a16:creationId xmlns:a16="http://schemas.microsoft.com/office/drawing/2014/main" id="{38B1179F-E94E-4536-B9FF-CD20CA8C3BB5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420043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コネクタ 7">
              <a:extLst>
                <a:ext uri="{FF2B5EF4-FFF2-40B4-BE49-F238E27FC236}">
                  <a16:creationId xmlns:a16="http://schemas.microsoft.com/office/drawing/2014/main" id="{612DA299-A702-48C8-8487-AA973025E78D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682858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>
              <a:extLst>
                <a:ext uri="{FF2B5EF4-FFF2-40B4-BE49-F238E27FC236}">
                  <a16:creationId xmlns:a16="http://schemas.microsoft.com/office/drawing/2014/main" id="{4D10B5BE-BD5B-5AF0-77FC-F2DF07EA633B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94663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F5FCB9E8-AB49-8F64-89E0-A63400084422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21679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1B5EC396-AA79-C240-8EFD-1CE4533C325D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46281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DD3FF2BD-EFCA-1E34-9AB3-8E1E134C73BB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16090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9C29B0FB-44E9-91B4-7B65-7E5ED06BD7C4}"/>
                </a:ext>
              </a:extLst>
            </p:cNvPr>
            <p:cNvSpPr txBox="1"/>
            <p:nvPr/>
          </p:nvSpPr>
          <p:spPr>
            <a:xfrm>
              <a:off x="4572000" y="4834493"/>
              <a:ext cx="82586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1100" dirty="0"/>
                <a:t>memo</a:t>
              </a:r>
              <a:endParaRPr kumimoji="1" lang="ja-JP" altLang="en-US" sz="1100" dirty="0"/>
            </a:p>
          </p:txBody>
        </p:sp>
      </p:grpSp>
    </p:spTree>
    <p:extLst>
      <p:ext uri="{BB962C8B-B14F-4D97-AF65-F5344CB8AC3E}">
        <p14:creationId xmlns:p14="http://schemas.microsoft.com/office/powerpoint/2010/main" val="15480098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905</TotalTime>
  <Words>73</Words>
  <Application>Microsoft Office PowerPoint</Application>
  <PresentationFormat>画面に合わせる (4:3)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達也</dc:creator>
  <cp:lastModifiedBy>CO LTD NEED</cp:lastModifiedBy>
  <cp:revision>19</cp:revision>
  <dcterms:created xsi:type="dcterms:W3CDTF">2023-01-27T06:17:12Z</dcterms:created>
  <dcterms:modified xsi:type="dcterms:W3CDTF">2025-01-07T05:49:05Z</dcterms:modified>
</cp:coreProperties>
</file>