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79FB7061-17C1-1AD8-AB4E-2FA4590F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355" y="709852"/>
            <a:ext cx="3206329" cy="19889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5C46CF-006E-5FD4-C631-284411A2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41" y="5573486"/>
            <a:ext cx="627017" cy="88827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06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S2820</a:t>
            </a:r>
          </a:p>
          <a:p>
            <a:pPr algn="l"/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NEW</a:t>
            </a:r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ブック型付箋メモ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:\110(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\121)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736543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再生クラフト紙を用いた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ブック型のエコ付箋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表 49">
            <a:extLst>
              <a:ext uri="{FF2B5EF4-FFF2-40B4-BE49-F238E27FC236}">
                <a16:creationId xmlns:a16="http://schemas.microsoft.com/office/drawing/2014/main" id="{3A73D1B7-498C-BF50-2EC5-AF81C278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10516"/>
              </p:ext>
            </p:extLst>
          </p:nvPr>
        </p:nvGraphicFramePr>
        <p:xfrm>
          <a:off x="4673446" y="3084650"/>
          <a:ext cx="4122148" cy="1525332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68×105×5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再生クラフト・紙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)60×100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/20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中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)45×60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/20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)15×50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/4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3BA103-A456-CC83-6D6C-B08CC9AE1C97}"/>
              </a:ext>
            </a:extLst>
          </p:cNvPr>
          <p:cNvSpPr txBox="1"/>
          <p:nvPr/>
        </p:nvSpPr>
        <p:spPr>
          <a:xfrm>
            <a:off x="4572000" y="275733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B575891-9ACE-3FD3-9D78-F816610782AD}"/>
              </a:ext>
            </a:extLst>
          </p:cNvPr>
          <p:cNvGrpSpPr/>
          <p:nvPr/>
        </p:nvGrpSpPr>
        <p:grpSpPr>
          <a:xfrm>
            <a:off x="1262742" y="5495109"/>
            <a:ext cx="2168435" cy="1010193"/>
            <a:chOff x="1254034" y="5468983"/>
            <a:chExt cx="2168435" cy="1010193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20AE64B-926C-32D1-6CD8-167B3BB6AF71}"/>
                </a:ext>
              </a:extLst>
            </p:cNvPr>
            <p:cNvSpPr/>
            <p:nvPr/>
          </p:nvSpPr>
          <p:spPr>
            <a:xfrm>
              <a:off x="1254034" y="5468983"/>
              <a:ext cx="216843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9D2977D-0E5D-4AE0-F386-8A25E1D4F8FA}"/>
                </a:ext>
              </a:extLst>
            </p:cNvPr>
            <p:cNvSpPr txBox="1"/>
            <p:nvPr/>
          </p:nvSpPr>
          <p:spPr>
            <a:xfrm>
              <a:off x="2164229" y="6198275"/>
              <a:ext cx="12314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W40×H50mm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A2EB14-BD7A-A1EE-5CDF-2C90FC98EC03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D83EA1-1DB9-84B1-5C7A-7DB7420EBBA3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394CD6-0E96-BEAD-A6C6-D7BB737C6FA7}"/>
              </a:ext>
            </a:extLst>
          </p:cNvPr>
          <p:cNvGrpSpPr/>
          <p:nvPr/>
        </p:nvGrpSpPr>
        <p:grpSpPr>
          <a:xfrm>
            <a:off x="4572000" y="4753047"/>
            <a:ext cx="4421446" cy="1628321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DBA7513-8B2E-474B-69F0-F478312CA05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F493E10-D124-2BD0-A2DA-5AA10E116A2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FCF9BC3-3247-AA83-0580-E30A9467388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D77376C-1421-4984-0AB7-B9C3CEB04F08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A7115BA9-7237-7945-ED82-6C9E1605A74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8B090A9-13D1-6C3A-814F-5B3F2B76482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76F5224-A74F-02D9-5763-9CAF91BA0D93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2746823C-175B-3FE3-D175-9E6F9AD47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768" y="2155568"/>
            <a:ext cx="3584460" cy="33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714</TotalTime>
  <Words>80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34</cp:revision>
  <dcterms:created xsi:type="dcterms:W3CDTF">2023-01-27T06:17:12Z</dcterms:created>
  <dcterms:modified xsi:type="dcterms:W3CDTF">2025-01-08T07:16:19Z</dcterms:modified>
</cp:coreProperties>
</file>