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>
            <a:extLst>
              <a:ext uri="{FF2B5EF4-FFF2-40B4-BE49-F238E27FC236}">
                <a16:creationId xmlns:a16="http://schemas.microsoft.com/office/drawing/2014/main" id="{15E97DE5-2868-F9F7-352F-EC6260F9307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88718" y="772358"/>
            <a:ext cx="3394020" cy="1933302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063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S2819</a:t>
            </a:r>
          </a:p>
          <a:p>
            <a:pPr algn="l"/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エコ・クラフト付箋メモ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1882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:\90(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\99)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736543"/>
            <a:ext cx="24128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再生クラフト紙を使用したエコ商品です。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持ち運びに便利なコンパクトサイズ！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8" name="表 49">
            <a:extLst>
              <a:ext uri="{FF2B5EF4-FFF2-40B4-BE49-F238E27FC236}">
                <a16:creationId xmlns:a16="http://schemas.microsoft.com/office/drawing/2014/main" id="{3A73D1B7-498C-BF50-2EC5-AF81C2783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787704"/>
              </p:ext>
            </p:extLst>
          </p:nvPr>
        </p:nvGraphicFramePr>
        <p:xfrm>
          <a:off x="4724654" y="3130933"/>
          <a:ext cx="4122148" cy="1388172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80×85×7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21g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再生クラフト紙・紙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大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)75×75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/25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小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)50×15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43BA103-A456-CC83-6D6C-B08CC9AE1C97}"/>
              </a:ext>
            </a:extLst>
          </p:cNvPr>
          <p:cNvSpPr txBox="1"/>
          <p:nvPr/>
        </p:nvSpPr>
        <p:spPr>
          <a:xfrm>
            <a:off x="4637568" y="2861677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55344B33-AAFF-DB49-D0E4-33F87F1B5A2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06285" y="5590903"/>
            <a:ext cx="972387" cy="949234"/>
          </a:xfrm>
          <a:prstGeom prst="rect">
            <a:avLst/>
          </a:prstGeom>
        </p:spPr>
      </p:pic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EB575891-9ACE-3FD3-9D78-F816610782AD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120AE64B-926C-32D1-6CD8-167B3BB6AF71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D9D2977D-0E5D-4AE0-F386-8A25E1D4F8FA}"/>
                </a:ext>
              </a:extLst>
            </p:cNvPr>
            <p:cNvSpPr txBox="1"/>
            <p:nvPr/>
          </p:nvSpPr>
          <p:spPr>
            <a:xfrm>
              <a:off x="2164229" y="6198275"/>
              <a:ext cx="11881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W60×H15mm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057670-7822-0D04-15E8-ED09F59B0266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8D359E-114A-0E8B-81D0-42EAA3BF3235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A8B9869-D26E-F1D8-C46F-78A2BFBF8DEE}"/>
              </a:ext>
            </a:extLst>
          </p:cNvPr>
          <p:cNvGrpSpPr/>
          <p:nvPr/>
        </p:nvGrpSpPr>
        <p:grpSpPr>
          <a:xfrm>
            <a:off x="4623208" y="4776742"/>
            <a:ext cx="4421446" cy="1628321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8D10E636-156F-F0CA-1680-98A56A82ED1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B1FA5291-7F88-503C-EA5B-05DDDA358C1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6FFE0A4-EEA7-36B1-D641-E705B5C7A8C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6CE3B467-889D-5662-50A5-1339233DF33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773D5B66-FC66-D6DD-0158-654BCEE4C2A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0F3CE8BF-6BD7-B944-5EA5-1ADF9E29811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078CC02A-C2B5-AD8D-5B7E-CA862FE108CE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96E3F35C-79EB-7F9B-66AD-9B644D318D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3237" y="2236564"/>
            <a:ext cx="3286880" cy="325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76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704</TotalTime>
  <Words>79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34</cp:revision>
  <dcterms:created xsi:type="dcterms:W3CDTF">2023-01-27T06:17:12Z</dcterms:created>
  <dcterms:modified xsi:type="dcterms:W3CDTF">2025-01-07T07:22:55Z</dcterms:modified>
</cp:coreProperties>
</file>