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40" autoAdjust="0"/>
    <p:restoredTop sz="94660"/>
  </p:normalViewPr>
  <p:slideViewPr>
    <p:cSldViewPr snapToGrid="0">
      <p:cViewPr varScale="1">
        <p:scale>
          <a:sx n="97" d="100"/>
          <a:sy n="97" d="100"/>
        </p:scale>
        <p:origin x="5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>
            <a:extLst>
              <a:ext uri="{FF2B5EF4-FFF2-40B4-BE49-F238E27FC236}">
                <a16:creationId xmlns:a16="http://schemas.microsoft.com/office/drawing/2014/main" id="{F5473F4E-BC91-67E2-62E1-489FA5DEA9E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77069" y="730019"/>
            <a:ext cx="3470468" cy="2008042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550672EB-BD7F-5216-1745-F40E9E27248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46218" y="5547358"/>
            <a:ext cx="1027611" cy="657113"/>
          </a:xfrm>
          <a:prstGeom prst="rect">
            <a:avLst/>
          </a:prstGeom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0" y="494110"/>
            <a:ext cx="430635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en-US" altLang="ja-JP" sz="1600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S2704</a:t>
            </a:r>
          </a:p>
          <a:p>
            <a:pPr algn="l"/>
            <a:r>
              <a:rPr lang="en-US" altLang="ja-JP" sz="2400" b="1" i="0" u="sng" dirty="0">
                <a:solidFill>
                  <a:srgbClr val="333333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2400" b="1" i="0" u="sng" dirty="0">
                <a:solidFill>
                  <a:srgbClr val="333333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色フィルム付箋セット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18822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:\90(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\99)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D5E7559-D070-C0B3-CEA3-8BA7B7339398}"/>
              </a:ext>
            </a:extLst>
          </p:cNvPr>
          <p:cNvSpPr txBox="1"/>
          <p:nvPr/>
        </p:nvSpPr>
        <p:spPr>
          <a:xfrm>
            <a:off x="323035" y="544409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名入れ範囲</a:t>
            </a:r>
          </a:p>
        </p:txBody>
      </p:sp>
      <p:graphicFrame>
        <p:nvGraphicFramePr>
          <p:cNvPr id="49" name="表 49">
            <a:extLst>
              <a:ext uri="{FF2B5EF4-FFF2-40B4-BE49-F238E27FC236}">
                <a16:creationId xmlns:a16="http://schemas.microsoft.com/office/drawing/2014/main" id="{114C68E5-951A-FCED-205F-C8AE03A87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272176"/>
              </p:ext>
            </p:extLst>
          </p:nvPr>
        </p:nvGraphicFramePr>
        <p:xfrm>
          <a:off x="4752520" y="3370217"/>
          <a:ext cx="4122148" cy="1278015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35868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2986280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98×54×3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6g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再生クラフト・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PET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付箋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12×44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㎜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/7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色各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枚、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OPP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袋入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800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9E710D-6133-16D4-318A-05CA66FB5736}"/>
              </a:ext>
            </a:extLst>
          </p:cNvPr>
          <p:cNvSpPr txBox="1"/>
          <p:nvPr/>
        </p:nvSpPr>
        <p:spPr>
          <a:xfrm>
            <a:off x="4651073" y="3057065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6330DE5-5203-5D5B-7573-FF0E5C7911FE}"/>
              </a:ext>
            </a:extLst>
          </p:cNvPr>
          <p:cNvSpPr txBox="1"/>
          <p:nvPr/>
        </p:nvSpPr>
        <p:spPr>
          <a:xfrm>
            <a:off x="278675" y="1736543"/>
            <a:ext cx="28841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フィルム付箋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枚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×7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色！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付箋は透けているので、様々な用途で使えます。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C88DD9CD-9C1A-33FB-C00C-EA44918806CD}"/>
              </a:ext>
            </a:extLst>
          </p:cNvPr>
          <p:cNvGrpSpPr/>
          <p:nvPr/>
        </p:nvGrpSpPr>
        <p:grpSpPr>
          <a:xfrm>
            <a:off x="1262742" y="5495109"/>
            <a:ext cx="2168435" cy="1010193"/>
            <a:chOff x="1254034" y="5468983"/>
            <a:chExt cx="2168435" cy="1010193"/>
          </a:xfrm>
        </p:grpSpPr>
        <p:sp>
          <p:nvSpPr>
            <p:cNvPr id="23" name="四角形: 角を丸くする 22">
              <a:extLst>
                <a:ext uri="{FF2B5EF4-FFF2-40B4-BE49-F238E27FC236}">
                  <a16:creationId xmlns:a16="http://schemas.microsoft.com/office/drawing/2014/main" id="{31E76056-3659-A65B-0B19-C89945982FAD}"/>
                </a:ext>
              </a:extLst>
            </p:cNvPr>
            <p:cNvSpPr/>
            <p:nvPr/>
          </p:nvSpPr>
          <p:spPr>
            <a:xfrm>
              <a:off x="1254034" y="5468983"/>
              <a:ext cx="2168435" cy="1010193"/>
            </a:xfrm>
            <a:prstGeom prst="roundRect">
              <a:avLst>
                <a:gd name="adj" fmla="val 3372"/>
              </a:avLst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9374F57A-E6B8-91A3-5329-D8F329CEA304}"/>
                </a:ext>
              </a:extLst>
            </p:cNvPr>
            <p:cNvSpPr txBox="1"/>
            <p:nvPr/>
          </p:nvSpPr>
          <p:spPr>
            <a:xfrm>
              <a:off x="1789760" y="6180858"/>
              <a:ext cx="118814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W75×H25mm</a:t>
              </a:r>
              <a:endPara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9A698B5-5D82-9D33-915B-696693F4AE27}"/>
              </a:ext>
            </a:extLst>
          </p:cNvPr>
          <p:cNvSpPr/>
          <p:nvPr/>
        </p:nvSpPr>
        <p:spPr>
          <a:xfrm>
            <a:off x="0" y="0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FFC00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BC47103-AEBB-4D07-AB53-6A14C3B42D4F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FFC00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F1907C31-697A-A7B9-D49B-94265AEACF1B}"/>
              </a:ext>
            </a:extLst>
          </p:cNvPr>
          <p:cNvGrpSpPr/>
          <p:nvPr/>
        </p:nvGrpSpPr>
        <p:grpSpPr>
          <a:xfrm>
            <a:off x="4651074" y="4777544"/>
            <a:ext cx="4421446" cy="1628321"/>
            <a:chOff x="4572000" y="4834493"/>
            <a:chExt cx="4421446" cy="1628321"/>
          </a:xfrm>
        </p:grpSpPr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E9106F98-8009-1546-25AB-9B457B4229F2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420043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D586BE88-04B1-173D-0B27-091FF86F22A5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682858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C490D218-3AA4-279B-B8F9-2023DDBF9DFE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94663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06EB259F-7FCF-5067-5885-1AF6E0063B34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21679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38A857E1-4200-88A0-DA8C-B7DCA05D0856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46281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13F21DDD-48F4-D05E-AB88-07F3AB92B8FA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16090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CB1B71E7-203A-DB1D-D1B5-35A940647A64}"/>
                </a:ext>
              </a:extLst>
            </p:cNvPr>
            <p:cNvSpPr txBox="1"/>
            <p:nvPr/>
          </p:nvSpPr>
          <p:spPr>
            <a:xfrm>
              <a:off x="4572000" y="4834493"/>
              <a:ext cx="8258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100" dirty="0"/>
                <a:t>memo</a:t>
              </a:r>
              <a:endParaRPr kumimoji="1" lang="ja-JP" altLang="en-US" sz="1100" dirty="0"/>
            </a:p>
          </p:txBody>
        </p:sp>
      </p:grp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B71BCC1D-400A-D724-729D-1B162AB8A4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7893" y="2661378"/>
            <a:ext cx="4622470" cy="2539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451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696</TotalTime>
  <Words>72</Words>
  <Application>Microsoft Office PowerPoint</Application>
  <PresentationFormat>画面に合わせる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32</cp:revision>
  <dcterms:created xsi:type="dcterms:W3CDTF">2023-01-27T06:17:12Z</dcterms:created>
  <dcterms:modified xsi:type="dcterms:W3CDTF">2025-01-07T07:13:11Z</dcterms:modified>
</cp:coreProperties>
</file>