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52DC070A-D07E-0204-347B-7BE7CE35E90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1350" y="662081"/>
            <a:ext cx="2877851" cy="191942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816A029-C9E0-69DD-EBC8-4698F55CAE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85086" y="5642944"/>
            <a:ext cx="782828" cy="77744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S2593</a:t>
            </a: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付箋付きブロックメモ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:\260(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\286)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15424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メモ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250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枚＆付箋の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ボリューム満点のセット！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8" name="表 49">
            <a:extLst>
              <a:ext uri="{FF2B5EF4-FFF2-40B4-BE49-F238E27FC236}">
                <a16:creationId xmlns:a16="http://schemas.microsoft.com/office/drawing/2014/main" id="{3A73D1B7-498C-BF50-2EC5-AF81C2783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16813"/>
              </p:ext>
            </p:extLst>
          </p:nvPr>
        </p:nvGraphicFramePr>
        <p:xfrm>
          <a:off x="4699202" y="3061970"/>
          <a:ext cx="4122148" cy="1388172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80×80×35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139g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再生クラフト紙・紙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 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12×45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メモ 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75×75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43BA103-A456-CC83-6D6C-B08CC9AE1C97}"/>
              </a:ext>
            </a:extLst>
          </p:cNvPr>
          <p:cNvSpPr txBox="1"/>
          <p:nvPr/>
        </p:nvSpPr>
        <p:spPr>
          <a:xfrm>
            <a:off x="4603265" y="2734650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B575891-9ACE-3FD3-9D78-F816610782AD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20AE64B-926C-32D1-6CD8-167B3BB6AF71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9D2977D-0E5D-4AE0-F386-8A25E1D4F8FA}"/>
                </a:ext>
              </a:extLst>
            </p:cNvPr>
            <p:cNvSpPr txBox="1"/>
            <p:nvPr/>
          </p:nvSpPr>
          <p:spPr>
            <a:xfrm>
              <a:off x="2164229" y="6198275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W50×H50mm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83A9A6A-0EDF-B64C-3890-3C8B18BC26D5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8E73643-5513-D33C-34CB-717B8F7ECA0E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42C3097-E52B-D8D7-40CB-C6867808474B}"/>
              </a:ext>
            </a:extLst>
          </p:cNvPr>
          <p:cNvGrpSpPr/>
          <p:nvPr/>
        </p:nvGrpSpPr>
        <p:grpSpPr>
          <a:xfrm>
            <a:off x="4597756" y="4753047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58B6BDE0-4384-99FF-30CB-F21FC1FBC68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764AF4F-A1D8-1FF6-C9D1-BC16ACE7540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8583EC39-D70C-0AA8-C1DA-8943050A6D2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6D83797-6023-B9AF-FF1A-1F867495D11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6594F3F2-24F7-8ED1-2B96-5B4886314B1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FD8C1C44-0CD1-2B62-1F4E-5760A24FB94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3CF6A405-F109-01B9-39C3-E3BB871AF764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09325D85-59CC-6583-4808-AE3A8B812A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7240" y="1995064"/>
            <a:ext cx="4122147" cy="299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27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697</TotalTime>
  <Words>67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38</cp:revision>
  <dcterms:created xsi:type="dcterms:W3CDTF">2023-01-27T06:17:12Z</dcterms:created>
  <dcterms:modified xsi:type="dcterms:W3CDTF">2025-01-07T07:10:41Z</dcterms:modified>
</cp:coreProperties>
</file>