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>
            <a:extLst>
              <a:ext uri="{FF2B5EF4-FFF2-40B4-BE49-F238E27FC236}">
                <a16:creationId xmlns:a16="http://schemas.microsoft.com/office/drawing/2014/main" id="{9D3FC3AA-A9DD-B7EE-D0F4-7088C47F844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84933" y="725915"/>
            <a:ext cx="3488750" cy="2133807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31D9037-CC32-DB44-1BDC-D2C1E98986E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54926" y="5503816"/>
            <a:ext cx="1045027" cy="783772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063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S2592</a:t>
            </a:r>
          </a:p>
          <a:p>
            <a:pPr algn="l"/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エコ・付箋メモ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1882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:\55(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\61)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736543"/>
            <a:ext cx="20810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再生クラフトを使用したエコ商品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ポケットサイズで持ち運びに最適！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88DD9CD-9C1A-33FB-C00C-EA44918806CD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31E76056-3659-A65B-0B19-C89945982FAD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374F57A-E6B8-91A3-5329-D8F329CEA304}"/>
                </a:ext>
              </a:extLst>
            </p:cNvPr>
            <p:cNvSpPr txBox="1"/>
            <p:nvPr/>
          </p:nvSpPr>
          <p:spPr>
            <a:xfrm>
              <a:off x="1789760" y="6180858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W60×H25mm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aphicFrame>
        <p:nvGraphicFramePr>
          <p:cNvPr id="18" name="表 49">
            <a:extLst>
              <a:ext uri="{FF2B5EF4-FFF2-40B4-BE49-F238E27FC236}">
                <a16:creationId xmlns:a16="http://schemas.microsoft.com/office/drawing/2014/main" id="{3A73D1B7-498C-BF50-2EC5-AF81C2783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95486"/>
              </p:ext>
            </p:extLst>
          </p:nvPr>
        </p:nvGraphicFramePr>
        <p:xfrm>
          <a:off x="4698816" y="3312044"/>
          <a:ext cx="4122148" cy="127801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83×54×4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再生クラフト・紙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15×50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1,200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43BA103-A456-CC83-6D6C-B08CC9AE1C97}"/>
              </a:ext>
            </a:extLst>
          </p:cNvPr>
          <p:cNvSpPr txBox="1"/>
          <p:nvPr/>
        </p:nvSpPr>
        <p:spPr>
          <a:xfrm>
            <a:off x="4573902" y="301698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EEF45B4-2F8A-9452-FB22-6E82E55B1554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C932BF2-D86C-CF90-7DB5-83DEEE4AAB8D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239878B-9078-0536-866D-7EC206BE8429}"/>
              </a:ext>
            </a:extLst>
          </p:cNvPr>
          <p:cNvGrpSpPr/>
          <p:nvPr/>
        </p:nvGrpSpPr>
        <p:grpSpPr>
          <a:xfrm>
            <a:off x="4572000" y="4753047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94D69712-3DC0-35C8-C73D-F387C770734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2027162D-1735-60B7-2131-CD156BF5CDF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CE8A9F16-DCC5-FF50-9BDF-A72738BD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3BDEA8A-FAA1-8E84-2BE6-DC98749D0DB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DFDC9F9-796F-194F-2499-853C811D4CE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9988CA35-1EF7-113B-4F10-A8D7BC95AFF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1699F4A6-3AC3-324A-D026-65C0176FAC0C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67588212-B8D8-8C7D-A688-4EAE78054E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325" y="2320428"/>
            <a:ext cx="4566738" cy="274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8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695</TotalTime>
  <Words>64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33</cp:revision>
  <dcterms:created xsi:type="dcterms:W3CDTF">2023-01-27T06:17:12Z</dcterms:created>
  <dcterms:modified xsi:type="dcterms:W3CDTF">2025-01-07T07:08:21Z</dcterms:modified>
</cp:coreProperties>
</file>