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淡色スタイル 3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63" autoAdjust="0"/>
    <p:restoredTop sz="94660"/>
  </p:normalViewPr>
  <p:slideViewPr>
    <p:cSldViewPr snapToGrid="0">
      <p:cViewPr varScale="1">
        <p:scale>
          <a:sx n="97" d="100"/>
          <a:sy n="97" d="100"/>
        </p:scale>
        <p:origin x="122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49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903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85169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0199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95473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7397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8926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789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045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9538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205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305613-6109-40B9-9F26-3FD75B42F5E2}" type="datetimeFigureOut">
              <a:rPr kumimoji="1" lang="ja-JP" altLang="en-US" smtClean="0"/>
              <a:t>2025/1/7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8B2B4-FCDE-4D37-9AFC-3F8C423A691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0674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E4E1947-7003-6693-43B1-2AD78DB40425}"/>
              </a:ext>
            </a:extLst>
          </p:cNvPr>
          <p:cNvSpPr txBox="1"/>
          <p:nvPr/>
        </p:nvSpPr>
        <p:spPr>
          <a:xfrm>
            <a:off x="227241" y="494110"/>
            <a:ext cx="3840142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ja-JP" altLang="en-US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品番</a:t>
            </a:r>
            <a:r>
              <a:rPr lang="en-US" altLang="ja-JP" sz="1600" b="0" i="0" dirty="0">
                <a:solidFill>
                  <a:srgbClr val="333333"/>
                </a:solidFill>
                <a:effectLst/>
                <a:latin typeface="メイリオ" panose="020B0604030504040204" pitchFamily="50" charset="-128"/>
                <a:ea typeface="メイリオ" panose="020B0604030504040204" pitchFamily="50" charset="-128"/>
              </a:rPr>
              <a:t>:</a:t>
            </a:r>
            <a:r>
              <a:rPr lang="en-US" altLang="ja-JP" sz="1600" dirty="0">
                <a:solidFill>
                  <a:srgbClr val="333333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S2571</a:t>
            </a:r>
          </a:p>
          <a:p>
            <a:pPr algn="l"/>
            <a:r>
              <a:rPr lang="ja-JP" altLang="en-US" sz="2400" b="1" i="0" u="sng" dirty="0">
                <a:solidFill>
                  <a:srgbClr val="333333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ブック型エコ付箋メモ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E655E493-0DEC-FD04-C9D7-EE2F18375678}"/>
              </a:ext>
            </a:extLst>
          </p:cNvPr>
          <p:cNvSpPr txBox="1"/>
          <p:nvPr/>
        </p:nvSpPr>
        <p:spPr>
          <a:xfrm>
            <a:off x="253366" y="1210336"/>
            <a:ext cx="21259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上代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:\130(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税込</a:t>
            </a:r>
            <a:r>
              <a:rPr kumimoji="1" lang="en-US" altLang="ja-JP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\143)</a:t>
            </a:r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5D5E7559-D070-C0B3-CEA3-8BA7B7339398}"/>
              </a:ext>
            </a:extLst>
          </p:cNvPr>
          <p:cNvSpPr txBox="1"/>
          <p:nvPr/>
        </p:nvSpPr>
        <p:spPr>
          <a:xfrm>
            <a:off x="323035" y="5444098"/>
            <a:ext cx="9541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名入れ範囲</a:t>
            </a: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96330DE5-5203-5D5B-7573-FF0E5C7911FE}"/>
              </a:ext>
            </a:extLst>
          </p:cNvPr>
          <p:cNvSpPr txBox="1"/>
          <p:nvPr/>
        </p:nvSpPr>
        <p:spPr>
          <a:xfrm>
            <a:off x="278675" y="1593668"/>
            <a:ext cx="21563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再生クラフトを使用した、</a:t>
            </a:r>
            <a:endParaRPr kumimoji="1" lang="en-US" altLang="ja-JP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ポケットサイズのブック型エコ付箋メモ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2ED99E48-7A1C-3B0D-E30C-3CBD3D7896B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367245" y="5529173"/>
            <a:ext cx="809898" cy="960516"/>
          </a:xfrm>
          <a:prstGeom prst="rect">
            <a:avLst/>
          </a:prstGeom>
        </p:spPr>
      </p:pic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D22C7C60-2914-E56D-3AF8-A92C3E8014BF}"/>
              </a:ext>
            </a:extLst>
          </p:cNvPr>
          <p:cNvGrpSpPr/>
          <p:nvPr/>
        </p:nvGrpSpPr>
        <p:grpSpPr>
          <a:xfrm>
            <a:off x="1262742" y="5495109"/>
            <a:ext cx="2168435" cy="1010193"/>
            <a:chOff x="1254034" y="5468983"/>
            <a:chExt cx="2168435" cy="1010193"/>
          </a:xfrm>
        </p:grpSpPr>
        <p:sp>
          <p:nvSpPr>
            <p:cNvPr id="17" name="四角形: 角を丸くする 16">
              <a:extLst>
                <a:ext uri="{FF2B5EF4-FFF2-40B4-BE49-F238E27FC236}">
                  <a16:creationId xmlns:a16="http://schemas.microsoft.com/office/drawing/2014/main" id="{0813FE5C-ECE2-DCF0-3ABB-1B5BAD75F88A}"/>
                </a:ext>
              </a:extLst>
            </p:cNvPr>
            <p:cNvSpPr/>
            <p:nvPr/>
          </p:nvSpPr>
          <p:spPr>
            <a:xfrm>
              <a:off x="1254034" y="5468983"/>
              <a:ext cx="2168435" cy="1010193"/>
            </a:xfrm>
            <a:prstGeom prst="roundRect">
              <a:avLst>
                <a:gd name="adj" fmla="val 3372"/>
              </a:avLst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0D8AD421-E707-BEB9-27C1-C8F2DD43DE61}"/>
                </a:ext>
              </a:extLst>
            </p:cNvPr>
            <p:cNvSpPr txBox="1"/>
            <p:nvPr/>
          </p:nvSpPr>
          <p:spPr>
            <a:xfrm>
              <a:off x="2164229" y="6198275"/>
              <a:ext cx="118814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1050" b="1">
                  <a:latin typeface="Meiryo UI" panose="020B0604030504040204" pitchFamily="50" charset="-128"/>
                  <a:ea typeface="Meiryo UI" panose="020B0604030504040204" pitchFamily="50" charset="-128"/>
                </a:rPr>
                <a:t>W50×H70mm</a:t>
              </a:r>
              <a:endParaRPr kumimoji="1" lang="ja-JP" altLang="en-US" sz="1050" b="1" dirty="0"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pic>
        <p:nvPicPr>
          <p:cNvPr id="20" name="図 19">
            <a:extLst>
              <a:ext uri="{FF2B5EF4-FFF2-40B4-BE49-F238E27FC236}">
                <a16:creationId xmlns:a16="http://schemas.microsoft.com/office/drawing/2014/main" id="{B008F98D-C468-FB04-F5C1-41D324C63FB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326970" y="603219"/>
            <a:ext cx="3012952" cy="1980897"/>
          </a:xfrm>
          <a:prstGeom prst="rect">
            <a:avLst/>
          </a:prstGeom>
        </p:spPr>
      </p:pic>
      <p:graphicFrame>
        <p:nvGraphicFramePr>
          <p:cNvPr id="21" name="表 49">
            <a:extLst>
              <a:ext uri="{FF2B5EF4-FFF2-40B4-BE49-F238E27FC236}">
                <a16:creationId xmlns:a16="http://schemas.microsoft.com/office/drawing/2014/main" id="{7EE95C6C-56BC-BDEE-5A94-715B28622F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6330831"/>
              </p:ext>
            </p:extLst>
          </p:nvPr>
        </p:nvGraphicFramePr>
        <p:xfrm>
          <a:off x="4673446" y="3104706"/>
          <a:ext cx="4320000" cy="1525332"/>
        </p:xfrm>
        <a:graphic>
          <a:graphicData uri="http://schemas.openxmlformats.org/drawingml/2006/table">
            <a:tbl>
              <a:tblPr firstCol="1" lastCol="1" bandRow="1">
                <a:tableStyleId>{8799B23B-EC83-4686-B30A-512413B5E67A}</a:tableStyleId>
              </a:tblPr>
              <a:tblGrid>
                <a:gridCol w="1190387">
                  <a:extLst>
                    <a:ext uri="{9D8B030D-6E8A-4147-A177-3AD203B41FA5}">
                      <a16:colId xmlns:a16="http://schemas.microsoft.com/office/drawing/2014/main" val="2618808635"/>
                    </a:ext>
                  </a:extLst>
                </a:gridCol>
                <a:gridCol w="3129613">
                  <a:extLst>
                    <a:ext uri="{9D8B030D-6E8A-4147-A177-3AD203B41FA5}">
                      <a16:colId xmlns:a16="http://schemas.microsoft.com/office/drawing/2014/main" val="1924190400"/>
                    </a:ext>
                  </a:extLst>
                </a:gridCol>
              </a:tblGrid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商品サイズ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</a:rPr>
                        <a:t>80×105×6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</a:rPr>
                        <a:t>㎜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2070867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重量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38g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6202944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材質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再生クラフト・紙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70043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備考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付箋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大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)75×100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/30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枚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付箋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中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)50×70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/25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枚</a:t>
                      </a:r>
                      <a:endParaRPr kumimoji="1" lang="en-US" altLang="ja-JP" sz="900" b="1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付箋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(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小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)12×45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㎜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/5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色各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25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枚、</a:t>
                      </a: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OPP</a:t>
                      </a:r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袋入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7333050"/>
                  </a:ext>
                </a:extLst>
              </a:tr>
              <a:tr h="2556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1" dirty="0">
                          <a:solidFill>
                            <a:schemeClr val="tx1"/>
                          </a:solidFill>
                        </a:rPr>
                        <a:t>梱入数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</a:rPr>
                        <a:t>300</a:t>
                      </a:r>
                      <a:endParaRPr kumimoji="1" lang="ja-JP" altLang="en-US" sz="900" b="1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83921165"/>
                  </a:ext>
                </a:extLst>
              </a:tr>
            </a:tbl>
          </a:graphicData>
        </a:graphic>
      </p:graphicFrame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05A01D2-8509-A8FB-F74A-A509263A6419}"/>
              </a:ext>
            </a:extLst>
          </p:cNvPr>
          <p:cNvSpPr txBox="1"/>
          <p:nvPr/>
        </p:nvSpPr>
        <p:spPr>
          <a:xfrm>
            <a:off x="4441371" y="2788042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■</a:t>
            </a:r>
            <a:r>
              <a:rPr kumimoji="1" lang="ja-JP" altLang="en-US" sz="1000" b="1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商品情報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242A704-1AAC-F6D3-394C-D3AD9798937C}"/>
              </a:ext>
            </a:extLst>
          </p:cNvPr>
          <p:cNvSpPr/>
          <p:nvPr/>
        </p:nvSpPr>
        <p:spPr>
          <a:xfrm>
            <a:off x="0" y="0"/>
            <a:ext cx="9144000" cy="313509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FFC00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ja-JP" altLang="en-US" sz="1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B3541AD-12C8-6997-7E8D-8688CA2CB733}"/>
              </a:ext>
            </a:extLst>
          </p:cNvPr>
          <p:cNvSpPr/>
          <p:nvPr/>
        </p:nvSpPr>
        <p:spPr>
          <a:xfrm rot="10800000">
            <a:off x="0" y="6667500"/>
            <a:ext cx="9144000" cy="190500"/>
          </a:xfrm>
          <a:prstGeom prst="rect">
            <a:avLst/>
          </a:prstGeom>
          <a:gradFill>
            <a:gsLst>
              <a:gs pos="7000">
                <a:schemeClr val="accent1">
                  <a:lumMod val="5000"/>
                  <a:lumOff val="95000"/>
                </a:schemeClr>
              </a:gs>
              <a:gs pos="44000">
                <a:srgbClr val="FFC000"/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30895B36-0D5E-9288-D291-8C89945CE6AE}"/>
              </a:ext>
            </a:extLst>
          </p:cNvPr>
          <p:cNvGrpSpPr/>
          <p:nvPr/>
        </p:nvGrpSpPr>
        <p:grpSpPr>
          <a:xfrm>
            <a:off x="4572000" y="4753047"/>
            <a:ext cx="4421446" cy="1628321"/>
            <a:chOff x="4572000" y="4834493"/>
            <a:chExt cx="4421446" cy="1628321"/>
          </a:xfrm>
        </p:grpSpPr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5EB519F5-D07D-8989-051D-93D0959BAC6A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420043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コネクタ 9">
              <a:extLst>
                <a:ext uri="{FF2B5EF4-FFF2-40B4-BE49-F238E27FC236}">
                  <a16:creationId xmlns:a16="http://schemas.microsoft.com/office/drawing/2014/main" id="{B5EA346F-B447-D0EB-153A-6A56FA3F00DC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682858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コネクタ 10">
              <a:extLst>
                <a:ext uri="{FF2B5EF4-FFF2-40B4-BE49-F238E27FC236}">
                  <a16:creationId xmlns:a16="http://schemas.microsoft.com/office/drawing/2014/main" id="{24A4AEC4-16DA-EB84-B5EE-E1EEBAAA44EA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94663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>
              <a:extLst>
                <a:ext uri="{FF2B5EF4-FFF2-40B4-BE49-F238E27FC236}">
                  <a16:creationId xmlns:a16="http://schemas.microsoft.com/office/drawing/2014/main" id="{D16FF5DF-80E3-6942-793D-BDCE7DA5F7A8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21679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DD09EBB6-1E8B-476A-F7E9-200BFBBD02EC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6462814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コネクタ 14">
              <a:extLst>
                <a:ext uri="{FF2B5EF4-FFF2-40B4-BE49-F238E27FC236}">
                  <a16:creationId xmlns:a16="http://schemas.microsoft.com/office/drawing/2014/main" id="{0A4D3DA5-DB0C-219D-8FA1-35FD865CD8D5}"/>
                </a:ext>
              </a:extLst>
            </p:cNvPr>
            <p:cNvCxnSpPr>
              <a:cxnSpLocks/>
            </p:cNvCxnSpPr>
            <p:nvPr/>
          </p:nvCxnSpPr>
          <p:spPr>
            <a:xfrm>
              <a:off x="4673446" y="5160900"/>
              <a:ext cx="4320000" cy="0"/>
            </a:xfrm>
            <a:prstGeom prst="line">
              <a:avLst/>
            </a:prstGeom>
            <a:ln w="12700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8B8F8E7F-1158-BC74-3F1B-B893BC2E6B4C}"/>
                </a:ext>
              </a:extLst>
            </p:cNvPr>
            <p:cNvSpPr txBox="1"/>
            <p:nvPr/>
          </p:nvSpPr>
          <p:spPr>
            <a:xfrm>
              <a:off x="4572000" y="4834493"/>
              <a:ext cx="825867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1100" dirty="0"/>
                <a:t>memo</a:t>
              </a:r>
              <a:endParaRPr kumimoji="1" lang="ja-JP" altLang="en-US" sz="1100" dirty="0"/>
            </a:p>
          </p:txBody>
        </p:sp>
      </p:grp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50D4D91-7B70-7DED-7A23-2979D489C1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2216" y="2374222"/>
            <a:ext cx="4194105" cy="2854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94466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694</TotalTime>
  <Words>84</Words>
  <Application>Microsoft Office PowerPoint</Application>
  <PresentationFormat>画面に合わせる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達也</dc:creator>
  <cp:lastModifiedBy>CO LTD NEED</cp:lastModifiedBy>
  <cp:revision>29</cp:revision>
  <dcterms:created xsi:type="dcterms:W3CDTF">2023-01-27T06:17:12Z</dcterms:created>
  <dcterms:modified xsi:type="dcterms:W3CDTF">2025-01-07T06:59:52Z</dcterms:modified>
</cp:coreProperties>
</file>