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淡色スタイル 3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440" autoAdjust="0"/>
    <p:restoredTop sz="94660"/>
  </p:normalViewPr>
  <p:slideViewPr>
    <p:cSldViewPr snapToGrid="0">
      <p:cViewPr varScale="1">
        <p:scale>
          <a:sx n="97" d="100"/>
          <a:sy n="97" d="100"/>
        </p:scale>
        <p:origin x="57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949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0903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8516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0199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9547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7397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8926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6789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0045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9538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205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05613-6109-40B9-9F26-3FD75B42F5E2}" type="datetimeFigureOut">
              <a:rPr kumimoji="1" lang="ja-JP" altLang="en-US" smtClean="0"/>
              <a:t>2025/1/7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0674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F11F5C70-F2A0-4442-E634-9A665322E0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4834" y="706439"/>
            <a:ext cx="3465936" cy="1946255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E3820218-FFDE-CA98-A944-BDEDE9F114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2412" y="5564776"/>
            <a:ext cx="809296" cy="914401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E4E1947-7003-6693-43B1-2AD78DB40425}"/>
              </a:ext>
            </a:extLst>
          </p:cNvPr>
          <p:cNvSpPr txBox="1"/>
          <p:nvPr/>
        </p:nvSpPr>
        <p:spPr>
          <a:xfrm>
            <a:off x="227241" y="494110"/>
            <a:ext cx="38401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16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品番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:</a:t>
            </a:r>
            <a:r>
              <a:rPr lang="en-US" altLang="ja-JP" sz="16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S2402</a:t>
            </a:r>
          </a:p>
          <a:p>
            <a:pPr algn="l"/>
            <a:r>
              <a:rPr lang="ja-JP" altLang="en-US" sz="2400" b="1" i="0" u="sng" dirty="0">
                <a:solidFill>
                  <a:srgbClr val="333333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エコメモノート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E655E493-0DEC-FD04-C9D7-EE2F18375678}"/>
              </a:ext>
            </a:extLst>
          </p:cNvPr>
          <p:cNvSpPr txBox="1"/>
          <p:nvPr/>
        </p:nvSpPr>
        <p:spPr>
          <a:xfrm>
            <a:off x="253366" y="1210336"/>
            <a:ext cx="212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上代</a:t>
            </a:r>
            <a:r>
              <a:rPr kumimoji="1"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:\170(</a:t>
            </a:r>
            <a:r>
              <a: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税込</a:t>
            </a:r>
            <a:r>
              <a:rPr kumimoji="1"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\187)</a:t>
            </a:r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5D5E7559-D070-C0B3-CEA3-8BA7B7339398}"/>
              </a:ext>
            </a:extLst>
          </p:cNvPr>
          <p:cNvSpPr txBox="1"/>
          <p:nvPr/>
        </p:nvSpPr>
        <p:spPr>
          <a:xfrm>
            <a:off x="323035" y="5444098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kumimoji="1" lang="ja-JP" altLang="en-US" sz="10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名入れ範囲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6330DE5-5203-5D5B-7573-FF0E5C7911FE}"/>
              </a:ext>
            </a:extLst>
          </p:cNvPr>
          <p:cNvSpPr txBox="1"/>
          <p:nvPr/>
        </p:nvSpPr>
        <p:spPr>
          <a:xfrm>
            <a:off x="278675" y="1593668"/>
            <a:ext cx="16818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ポケットサイズのコンパクトな</a:t>
            </a:r>
            <a:endParaRPr kumimoji="1"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ペン＆付箋セット</a:t>
            </a: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D22C7C60-2914-E56D-3AF8-A92C3E8014BF}"/>
              </a:ext>
            </a:extLst>
          </p:cNvPr>
          <p:cNvGrpSpPr/>
          <p:nvPr/>
        </p:nvGrpSpPr>
        <p:grpSpPr>
          <a:xfrm>
            <a:off x="1262742" y="5495109"/>
            <a:ext cx="2168435" cy="1010193"/>
            <a:chOff x="1254034" y="5468983"/>
            <a:chExt cx="2168435" cy="1010193"/>
          </a:xfrm>
        </p:grpSpPr>
        <p:sp>
          <p:nvSpPr>
            <p:cNvPr id="17" name="四角形: 角を丸くする 16">
              <a:extLst>
                <a:ext uri="{FF2B5EF4-FFF2-40B4-BE49-F238E27FC236}">
                  <a16:creationId xmlns:a16="http://schemas.microsoft.com/office/drawing/2014/main" id="{0813FE5C-ECE2-DCF0-3ABB-1B5BAD75F88A}"/>
                </a:ext>
              </a:extLst>
            </p:cNvPr>
            <p:cNvSpPr/>
            <p:nvPr/>
          </p:nvSpPr>
          <p:spPr>
            <a:xfrm>
              <a:off x="1254034" y="5468983"/>
              <a:ext cx="2168435" cy="1010193"/>
            </a:xfrm>
            <a:prstGeom prst="roundRect">
              <a:avLst>
                <a:gd name="adj" fmla="val 3372"/>
              </a:avLst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0D8AD421-E707-BEB9-27C1-C8F2DD43DE61}"/>
                </a:ext>
              </a:extLst>
            </p:cNvPr>
            <p:cNvSpPr txBox="1"/>
            <p:nvPr/>
          </p:nvSpPr>
          <p:spPr>
            <a:xfrm>
              <a:off x="2164229" y="6198275"/>
              <a:ext cx="1231427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5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W70×H40mm</a:t>
              </a:r>
              <a:endParaRPr kumimoji="1"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aphicFrame>
        <p:nvGraphicFramePr>
          <p:cNvPr id="21" name="表 49">
            <a:extLst>
              <a:ext uri="{FF2B5EF4-FFF2-40B4-BE49-F238E27FC236}">
                <a16:creationId xmlns:a16="http://schemas.microsoft.com/office/drawing/2014/main" id="{7EE95C6C-56BC-BDEE-5A94-715B28622F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02990"/>
              </p:ext>
            </p:extLst>
          </p:nvPr>
        </p:nvGraphicFramePr>
        <p:xfrm>
          <a:off x="4863047" y="3105981"/>
          <a:ext cx="4122148" cy="1662492"/>
        </p:xfrm>
        <a:graphic>
          <a:graphicData uri="http://schemas.openxmlformats.org/drawingml/2006/table">
            <a:tbl>
              <a:tblPr firstCol="1" lastCol="1" bandRow="1">
                <a:tableStyleId>{8799B23B-EC83-4686-B30A-512413B5E67A}</a:tableStyleId>
              </a:tblPr>
              <a:tblGrid>
                <a:gridCol w="1135868">
                  <a:extLst>
                    <a:ext uri="{9D8B030D-6E8A-4147-A177-3AD203B41FA5}">
                      <a16:colId xmlns:a16="http://schemas.microsoft.com/office/drawing/2014/main" val="2618808635"/>
                    </a:ext>
                  </a:extLst>
                </a:gridCol>
                <a:gridCol w="2986280">
                  <a:extLst>
                    <a:ext uri="{9D8B030D-6E8A-4147-A177-3AD203B41FA5}">
                      <a16:colId xmlns:a16="http://schemas.microsoft.com/office/drawing/2014/main" val="1924190400"/>
                    </a:ext>
                  </a:extLst>
                </a:gridCol>
              </a:tblGrid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>
                          <a:solidFill>
                            <a:schemeClr val="tx1"/>
                          </a:solidFill>
                        </a:rPr>
                        <a:t>商品サイズ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900" dirty="0">
                          <a:solidFill>
                            <a:schemeClr val="tx1"/>
                          </a:solidFill>
                        </a:rPr>
                        <a:t>90×105×10</a:t>
                      </a:r>
                      <a:r>
                        <a:rPr kumimoji="1" lang="ja-JP" altLang="en-US" sz="900" dirty="0">
                          <a:solidFill>
                            <a:schemeClr val="tx1"/>
                          </a:solidFill>
                        </a:rPr>
                        <a:t>㎜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070867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重量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49g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6202944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材質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再生クラフト・紙・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ABS</a:t>
                      </a: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樹脂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8700430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備考</a:t>
                      </a:r>
                      <a:endParaRPr kumimoji="1" lang="en-US" altLang="ja-JP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ミニボールペン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×1(φ10×99</a:t>
                      </a: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㎜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付箋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大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)100×75</a:t>
                      </a: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㎜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/40</a:t>
                      </a: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枚</a:t>
                      </a:r>
                      <a:endParaRPr kumimoji="1" lang="en-US" altLang="ja-JP" sz="9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付箋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中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)75×50</a:t>
                      </a: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㎜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/25</a:t>
                      </a: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枚</a:t>
                      </a:r>
                      <a:endParaRPr kumimoji="1" lang="en-US" altLang="ja-JP" sz="9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付箋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小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)45×12</a:t>
                      </a: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㎜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/5</a:t>
                      </a: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色各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25</a:t>
                      </a: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枚、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OPP</a:t>
                      </a: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袋入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7333050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梱入数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300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3921165"/>
                  </a:ext>
                </a:extLst>
              </a:tr>
            </a:tbl>
          </a:graphicData>
        </a:graphic>
      </p:graphicFrame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05A01D2-8509-A8FB-F74A-A509263A6419}"/>
              </a:ext>
            </a:extLst>
          </p:cNvPr>
          <p:cNvSpPr txBox="1"/>
          <p:nvPr/>
        </p:nvSpPr>
        <p:spPr>
          <a:xfrm>
            <a:off x="4691010" y="2756227"/>
            <a:ext cx="8258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kumimoji="1" lang="ja-JP" altLang="en-US" sz="10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商品情報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1D2DB84-116F-C534-E3CB-E04E106048D0}"/>
              </a:ext>
            </a:extLst>
          </p:cNvPr>
          <p:cNvSpPr/>
          <p:nvPr/>
        </p:nvSpPr>
        <p:spPr>
          <a:xfrm>
            <a:off x="0" y="0"/>
            <a:ext cx="9144000" cy="313509"/>
          </a:xfrm>
          <a:prstGeom prst="rect">
            <a:avLst/>
          </a:prstGeom>
          <a:gradFill>
            <a:gsLst>
              <a:gs pos="7000">
                <a:schemeClr val="accent1">
                  <a:lumMod val="5000"/>
                  <a:lumOff val="95000"/>
                </a:schemeClr>
              </a:gs>
              <a:gs pos="44000">
                <a:srgbClr val="FFC000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0B448D8-BF89-5AF1-B1DD-CBCDAF144BB8}"/>
              </a:ext>
            </a:extLst>
          </p:cNvPr>
          <p:cNvSpPr/>
          <p:nvPr/>
        </p:nvSpPr>
        <p:spPr>
          <a:xfrm rot="10800000">
            <a:off x="0" y="6667500"/>
            <a:ext cx="9144000" cy="190500"/>
          </a:xfrm>
          <a:prstGeom prst="rect">
            <a:avLst/>
          </a:prstGeom>
          <a:gradFill>
            <a:gsLst>
              <a:gs pos="7000">
                <a:schemeClr val="accent1">
                  <a:lumMod val="5000"/>
                  <a:lumOff val="95000"/>
                </a:schemeClr>
              </a:gs>
              <a:gs pos="44000">
                <a:srgbClr val="FFC000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5F1D203F-ED00-AED8-C817-3D8E6D24CC08}"/>
              </a:ext>
            </a:extLst>
          </p:cNvPr>
          <p:cNvGrpSpPr/>
          <p:nvPr/>
        </p:nvGrpSpPr>
        <p:grpSpPr>
          <a:xfrm>
            <a:off x="4765723" y="4938940"/>
            <a:ext cx="4287006" cy="1382301"/>
            <a:chOff x="4572000" y="4834493"/>
            <a:chExt cx="4421446" cy="1382301"/>
          </a:xfrm>
        </p:grpSpPr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FDB74455-880D-8D55-3B2D-6DA02534A977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5420043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5B317817-6CEE-0EDA-F267-A2F31660D927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5682858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479A82C6-F67C-BEE4-456E-12F9B3EE7BAA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5946630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DD963ED1-6710-C256-C1BB-D563F435E1CB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6216794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id="{F9568195-AA67-BABF-DAB4-758ACEE9260A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5160900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D3ED364E-7B96-8A42-98C1-81EEF6BB56A0}"/>
                </a:ext>
              </a:extLst>
            </p:cNvPr>
            <p:cNvSpPr txBox="1"/>
            <p:nvPr/>
          </p:nvSpPr>
          <p:spPr>
            <a:xfrm>
              <a:off x="4572000" y="4834493"/>
              <a:ext cx="82586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 dirty="0"/>
                <a:t>memo</a:t>
              </a:r>
              <a:endParaRPr kumimoji="1" lang="ja-JP" altLang="en-US" sz="1100" dirty="0"/>
            </a:p>
          </p:txBody>
        </p:sp>
      </p:grpSp>
      <p:pic>
        <p:nvPicPr>
          <p:cNvPr id="23" name="グラフィックス 22">
            <a:extLst>
              <a:ext uri="{FF2B5EF4-FFF2-40B4-BE49-F238E27FC236}">
                <a16:creationId xmlns:a16="http://schemas.microsoft.com/office/drawing/2014/main" id="{EC31DE67-4A5A-1FAD-0B3D-F754AA3ED3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8805" y="2234457"/>
            <a:ext cx="4539633" cy="305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181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699</TotalTime>
  <Words>87</Words>
  <Application>Microsoft Office PowerPoint</Application>
  <PresentationFormat>画面に合わせる (4:3)</PresentationFormat>
  <Paragraphs>22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メイリオ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達也</dc:creator>
  <cp:lastModifiedBy>CO LTD NEED</cp:lastModifiedBy>
  <cp:revision>33</cp:revision>
  <dcterms:created xsi:type="dcterms:W3CDTF">2023-01-27T06:17:12Z</dcterms:created>
  <dcterms:modified xsi:type="dcterms:W3CDTF">2025-01-07T07:01:00Z</dcterms:modified>
</cp:coreProperties>
</file>