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:S2126</a:t>
            </a:r>
          </a:p>
          <a:p>
            <a:pPr algn="l"/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エマージェンシーブランケット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:\160(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\176)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268481"/>
              </p:ext>
            </p:extLst>
          </p:nvPr>
        </p:nvGraphicFramePr>
        <p:xfrm>
          <a:off x="4834920" y="2686975"/>
          <a:ext cx="4122148" cy="1643775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dirty="0">
                          <a:solidFill>
                            <a:schemeClr val="tx1"/>
                          </a:solidFill>
                        </a:rPr>
                        <a:t>2200×1400</a:t>
                      </a:r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52g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アルミ蒸着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PET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種類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シルバー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袋サイズ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 85×110×23</a:t>
                      </a:r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㎜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名入れ不可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200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47834" y="2441396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7975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防水シートや保温シートとして、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災害時やアウトドアで活躍するブランケットです。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E0E2F74-076E-2CDE-7312-96575040D5D7}"/>
              </a:ext>
            </a:extLst>
          </p:cNvPr>
          <p:cNvGrpSpPr/>
          <p:nvPr/>
        </p:nvGrpSpPr>
        <p:grpSpPr>
          <a:xfrm>
            <a:off x="5351200" y="710027"/>
            <a:ext cx="3002695" cy="1543148"/>
            <a:chOff x="5363232" y="756599"/>
            <a:chExt cx="3002695" cy="1543148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6B58E3D-51C2-9332-5F47-694B273458F6}"/>
                </a:ext>
              </a:extLst>
            </p:cNvPr>
            <p:cNvSpPr txBox="1"/>
            <p:nvPr/>
          </p:nvSpPr>
          <p:spPr>
            <a:xfrm>
              <a:off x="7873484" y="2084303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使用例</a:t>
              </a:r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03666561-84C4-2BC3-1E4D-7313782E7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3232" y="756599"/>
              <a:ext cx="1342816" cy="1342816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B97E805D-4EBB-88ED-140F-9ADF4411F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34932" y="757404"/>
              <a:ext cx="1342816" cy="1342816"/>
            </a:xfrm>
            <a:prstGeom prst="rect">
              <a:avLst/>
            </a:prstGeom>
          </p:spPr>
        </p:pic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B2C39221-86D0-114F-E438-42D4078EB0AF}"/>
                </a:ext>
              </a:extLst>
            </p:cNvPr>
            <p:cNvSpPr txBox="1"/>
            <p:nvPr/>
          </p:nvSpPr>
          <p:spPr>
            <a:xfrm>
              <a:off x="5997059" y="2084303"/>
              <a:ext cx="79541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8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軽くてコンパクト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AD0CECA-E626-FC82-406E-B0A874CC944B}"/>
              </a:ext>
            </a:extLst>
          </p:cNvPr>
          <p:cNvSpPr txBox="1"/>
          <p:nvPr/>
        </p:nvSpPr>
        <p:spPr>
          <a:xfrm>
            <a:off x="484461" y="6357279"/>
            <a:ext cx="14061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大き目サイズの</a:t>
            </a:r>
            <a:r>
              <a:rPr kumimoji="1" lang="en-US" altLang="ja-JP" sz="800" dirty="0">
                <a:latin typeface="Meiryo UI" panose="020B0604030504040204" pitchFamily="50" charset="-128"/>
                <a:ea typeface="Meiryo UI" panose="020B0604030504040204" pitchFamily="50" charset="-128"/>
              </a:rPr>
              <a:t>220×140cm</a:t>
            </a:r>
            <a:endParaRPr kumimoji="1" lang="ja-JP" altLang="en-US" sz="8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36C667E-ADFD-50B0-4A65-2733D0A7A621}"/>
              </a:ext>
            </a:extLst>
          </p:cNvPr>
          <p:cNvGrpSpPr/>
          <p:nvPr/>
        </p:nvGrpSpPr>
        <p:grpSpPr>
          <a:xfrm>
            <a:off x="4747834" y="4629554"/>
            <a:ext cx="4287006" cy="1638367"/>
            <a:chOff x="4646217" y="4649591"/>
            <a:chExt cx="4287006" cy="163836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6A628E9D-49CC-194E-26EF-E5C220793656}"/>
                </a:ext>
              </a:extLst>
            </p:cNvPr>
            <p:cNvGrpSpPr/>
            <p:nvPr/>
          </p:nvGrpSpPr>
          <p:grpSpPr>
            <a:xfrm>
              <a:off x="4646217" y="4649591"/>
              <a:ext cx="4287006" cy="1382301"/>
              <a:chOff x="4572000" y="4834493"/>
              <a:chExt cx="4421446" cy="1382301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DE247EA9-97FA-39D7-7F4B-FC75E95F8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420043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4E2D659A-8B76-7EBB-F996-10468E537A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682858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3A13EC53-F427-C436-D35F-7DCBEBB23F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94663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78956522-61F9-879D-4C2B-35D664234C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6216794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749C47A3-BF69-AD5D-9D92-1B3959770B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16090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テキスト ボックス 19">
                <a:extLst>
                  <a:ext uri="{FF2B5EF4-FFF2-40B4-BE49-F238E27FC236}">
                    <a16:creationId xmlns:a16="http://schemas.microsoft.com/office/drawing/2014/main" id="{C6049D22-712B-B639-46C1-FBA4DB01D648}"/>
                  </a:ext>
                </a:extLst>
              </p:cNvPr>
              <p:cNvSpPr txBox="1"/>
              <p:nvPr/>
            </p:nvSpPr>
            <p:spPr>
              <a:xfrm>
                <a:off x="4572000" y="4834493"/>
                <a:ext cx="8258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/>
                  <a:t>memo</a:t>
                </a:r>
                <a:endParaRPr kumimoji="1" lang="ja-JP" altLang="en-US" sz="1100" dirty="0"/>
              </a:p>
            </p:txBody>
          </p: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BEB16DD-499B-B39F-7E4D-72593B2A525D}"/>
                </a:ext>
              </a:extLst>
            </p:cNvPr>
            <p:cNvCxnSpPr>
              <a:cxnSpLocks/>
            </p:cNvCxnSpPr>
            <p:nvPr/>
          </p:nvCxnSpPr>
          <p:spPr>
            <a:xfrm>
              <a:off x="4744578" y="6287958"/>
              <a:ext cx="418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DFBB3369-A360-C101-CA9D-BACDC2F2C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125" y="2477223"/>
            <a:ext cx="3080002" cy="3020771"/>
          </a:xfrm>
          <a:prstGeom prst="rect">
            <a:avLst/>
          </a:prstGeom>
        </p:spPr>
      </p:pic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7D1D9187-A294-7C50-9082-7978EE7CA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8395" y="4229648"/>
            <a:ext cx="1658286" cy="24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35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647</TotalTime>
  <Words>63</Words>
  <Application>Microsoft Office PowerPoint</Application>
  <PresentationFormat>画面に合わせる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22</cp:revision>
  <dcterms:created xsi:type="dcterms:W3CDTF">2023-01-27T06:17:12Z</dcterms:created>
  <dcterms:modified xsi:type="dcterms:W3CDTF">2025-01-08T08:21:37Z</dcterms:modified>
</cp:coreProperties>
</file>