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3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淡色スタイル 3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97" d="100"/>
          <a:sy n="97" d="100"/>
        </p:scale>
        <p:origin x="90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39497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09039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885169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01995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95473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73974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89262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167898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00452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95383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42055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305613-6109-40B9-9F26-3FD75B42F5E2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506744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図 21">
            <a:extLst>
              <a:ext uri="{FF2B5EF4-FFF2-40B4-BE49-F238E27FC236}">
                <a16:creationId xmlns:a16="http://schemas.microsoft.com/office/drawing/2014/main" id="{048C24BF-85DD-C0A6-72BF-2F82D33F53B6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50899" y="5715000"/>
            <a:ext cx="2247901" cy="624416"/>
          </a:xfrm>
          <a:prstGeom prst="rect">
            <a:avLst/>
          </a:prstGeom>
        </p:spPr>
      </p:pic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EE4E1947-7003-6693-43B1-2AD78DB40425}"/>
              </a:ext>
            </a:extLst>
          </p:cNvPr>
          <p:cNvSpPr txBox="1"/>
          <p:nvPr/>
        </p:nvSpPr>
        <p:spPr>
          <a:xfrm>
            <a:off x="227241" y="494110"/>
            <a:ext cx="4357116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ja-JP" altLang="en-US" sz="1600" b="0" i="0" dirty="0">
                <a:solidFill>
                  <a:srgbClr val="333333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品番</a:t>
            </a:r>
            <a:r>
              <a:rPr lang="en-US" altLang="ja-JP" sz="1600" b="0" i="0" dirty="0">
                <a:solidFill>
                  <a:srgbClr val="333333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:P3406</a:t>
            </a:r>
          </a:p>
          <a:p>
            <a:pPr algn="l"/>
            <a:r>
              <a:rPr lang="ja-JP" altLang="en-US" sz="2400" b="1" u="sng" dirty="0">
                <a:solidFill>
                  <a:srgbClr val="333333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メタルラバー</a:t>
            </a:r>
            <a:r>
              <a:rPr lang="en-US" altLang="ja-JP" sz="2400" b="1" u="sng" dirty="0">
                <a:solidFill>
                  <a:srgbClr val="333333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3</a:t>
            </a:r>
            <a:r>
              <a:rPr lang="ja-JP" altLang="en-US" sz="2400" b="1" u="sng" dirty="0">
                <a:solidFill>
                  <a:srgbClr val="333333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色タッチボールペン</a:t>
            </a:r>
            <a:endParaRPr lang="ja-JP" altLang="en-US" sz="2400" b="1" i="0" u="sng" dirty="0">
              <a:solidFill>
                <a:srgbClr val="333333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E655E493-0DEC-FD04-C9D7-EE2F18375678}"/>
              </a:ext>
            </a:extLst>
          </p:cNvPr>
          <p:cNvSpPr txBox="1"/>
          <p:nvPr/>
        </p:nvSpPr>
        <p:spPr>
          <a:xfrm>
            <a:off x="253366" y="1210336"/>
            <a:ext cx="212590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上代</a:t>
            </a:r>
            <a:r>
              <a:rPr kumimoji="1"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:\220(</a:t>
            </a:r>
            <a:r>
              <a:rPr kumimoji="1"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税込</a:t>
            </a:r>
            <a:r>
              <a:rPr kumimoji="1"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\242)</a:t>
            </a:r>
            <a:endParaRPr kumimoji="1" lang="ja-JP" altLang="en-US" sz="1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5D5E7559-D070-C0B3-CEA3-8BA7B7339398}"/>
              </a:ext>
            </a:extLst>
          </p:cNvPr>
          <p:cNvSpPr txBox="1"/>
          <p:nvPr/>
        </p:nvSpPr>
        <p:spPr>
          <a:xfrm>
            <a:off x="323035" y="5444098"/>
            <a:ext cx="95410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■</a:t>
            </a:r>
            <a:r>
              <a:rPr kumimoji="1" lang="ja-JP" altLang="en-US" sz="10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名入れ範囲</a:t>
            </a:r>
          </a:p>
        </p:txBody>
      </p:sp>
      <p:graphicFrame>
        <p:nvGraphicFramePr>
          <p:cNvPr id="49" name="表 49">
            <a:extLst>
              <a:ext uri="{FF2B5EF4-FFF2-40B4-BE49-F238E27FC236}">
                <a16:creationId xmlns:a16="http://schemas.microsoft.com/office/drawing/2014/main" id="{114C68E5-951A-FCED-205F-C8AE03A877E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7456534"/>
              </p:ext>
            </p:extLst>
          </p:nvPr>
        </p:nvGraphicFramePr>
        <p:xfrm>
          <a:off x="4726794" y="2977929"/>
          <a:ext cx="4122148" cy="1533618"/>
        </p:xfrm>
        <a:graphic>
          <a:graphicData uri="http://schemas.openxmlformats.org/drawingml/2006/table">
            <a:tbl>
              <a:tblPr firstCol="1" lastCol="1" bandRow="1">
                <a:tableStyleId>{8799B23B-EC83-4686-B30A-512413B5E67A}</a:tableStyleId>
              </a:tblPr>
              <a:tblGrid>
                <a:gridCol w="1135868">
                  <a:extLst>
                    <a:ext uri="{9D8B030D-6E8A-4147-A177-3AD203B41FA5}">
                      <a16:colId xmlns:a16="http://schemas.microsoft.com/office/drawing/2014/main" val="2618808635"/>
                    </a:ext>
                  </a:extLst>
                </a:gridCol>
                <a:gridCol w="2986280">
                  <a:extLst>
                    <a:ext uri="{9D8B030D-6E8A-4147-A177-3AD203B41FA5}">
                      <a16:colId xmlns:a16="http://schemas.microsoft.com/office/drawing/2014/main" val="1924190400"/>
                    </a:ext>
                  </a:extLst>
                </a:gridCol>
              </a:tblGrid>
              <a:tr h="2556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</a:rPr>
                        <a:t>商品サイズ</a:t>
                      </a:r>
                      <a:endParaRPr kumimoji="1" lang="ja-JP" altLang="en-US" sz="9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l-GR" altLang="ja-JP" sz="900" dirty="0">
                          <a:solidFill>
                            <a:schemeClr val="tx1"/>
                          </a:solidFill>
                        </a:rPr>
                        <a:t>Φ</a:t>
                      </a:r>
                      <a:r>
                        <a:rPr kumimoji="1" lang="en-US" altLang="ja-JP" sz="900" dirty="0">
                          <a:solidFill>
                            <a:schemeClr val="tx1"/>
                          </a:solidFill>
                        </a:rPr>
                        <a:t>12×140</a:t>
                      </a:r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</a:rPr>
                        <a:t>㎜</a:t>
                      </a:r>
                      <a:endParaRPr kumimoji="1" lang="ja-JP" altLang="en-US" sz="9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2070867"/>
                  </a:ext>
                </a:extLst>
              </a:tr>
              <a:tr h="2556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重量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17g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86202944"/>
                  </a:ext>
                </a:extLst>
              </a:tr>
              <a:tr h="2556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材質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アルミニウム合金・鉄・シリコン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58700430"/>
                  </a:ext>
                </a:extLst>
              </a:tr>
              <a:tr h="2556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カラー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ブラック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07260710"/>
                  </a:ext>
                </a:extLst>
              </a:tr>
              <a:tr h="2556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備考</a:t>
                      </a:r>
                      <a:endParaRPr kumimoji="1" lang="en-US" altLang="ja-JP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インク色</a:t>
                      </a:r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/</a:t>
                      </a: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黒・赤・青、</a:t>
                      </a:r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OPP</a:t>
                      </a: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袋入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87333050"/>
                  </a:ext>
                </a:extLst>
              </a:tr>
              <a:tr h="2556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梱入数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600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83921165"/>
                  </a:ext>
                </a:extLst>
              </a:tr>
            </a:tbl>
          </a:graphicData>
        </a:graphic>
      </p:graphicFrame>
      <p:sp>
        <p:nvSpPr>
          <p:cNvPr id="50" name="テキスト ボックス 49">
            <a:extLst>
              <a:ext uri="{FF2B5EF4-FFF2-40B4-BE49-F238E27FC236}">
                <a16:creationId xmlns:a16="http://schemas.microsoft.com/office/drawing/2014/main" id="{919E710D-6133-16D4-318A-05CA66FB5736}"/>
              </a:ext>
            </a:extLst>
          </p:cNvPr>
          <p:cNvSpPr txBox="1"/>
          <p:nvPr/>
        </p:nvSpPr>
        <p:spPr>
          <a:xfrm>
            <a:off x="4639708" y="2680098"/>
            <a:ext cx="82586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■</a:t>
            </a:r>
            <a:r>
              <a:rPr kumimoji="1" lang="ja-JP" altLang="en-US" sz="10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商品情報</a:t>
            </a:r>
          </a:p>
        </p:txBody>
      </p:sp>
      <p:grpSp>
        <p:nvGrpSpPr>
          <p:cNvPr id="10" name="グループ化 9">
            <a:extLst>
              <a:ext uri="{FF2B5EF4-FFF2-40B4-BE49-F238E27FC236}">
                <a16:creationId xmlns:a16="http://schemas.microsoft.com/office/drawing/2014/main" id="{66376E77-1768-093A-13B3-EF40F20B41D5}"/>
              </a:ext>
            </a:extLst>
          </p:cNvPr>
          <p:cNvGrpSpPr/>
          <p:nvPr/>
        </p:nvGrpSpPr>
        <p:grpSpPr>
          <a:xfrm>
            <a:off x="470262" y="5765074"/>
            <a:ext cx="2876657" cy="714102"/>
            <a:chOff x="470262" y="5765074"/>
            <a:chExt cx="2876657" cy="714102"/>
          </a:xfrm>
        </p:grpSpPr>
        <p:sp>
          <p:nvSpPr>
            <p:cNvPr id="34" name="四角形: 角を丸くする 33">
              <a:extLst>
                <a:ext uri="{FF2B5EF4-FFF2-40B4-BE49-F238E27FC236}">
                  <a16:creationId xmlns:a16="http://schemas.microsoft.com/office/drawing/2014/main" id="{1E091A46-E0C4-EC2A-0D92-E0328A0622F7}"/>
                </a:ext>
              </a:extLst>
            </p:cNvPr>
            <p:cNvSpPr/>
            <p:nvPr/>
          </p:nvSpPr>
          <p:spPr>
            <a:xfrm>
              <a:off x="470262" y="5765074"/>
              <a:ext cx="2876657" cy="714102"/>
            </a:xfrm>
            <a:prstGeom prst="roundRect">
              <a:avLst>
                <a:gd name="adj" fmla="val 3372"/>
              </a:avLst>
            </a:prstGeom>
            <a:noFill/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9" name="テキスト ボックス 8">
              <a:extLst>
                <a:ext uri="{FF2B5EF4-FFF2-40B4-BE49-F238E27FC236}">
                  <a16:creationId xmlns:a16="http://schemas.microsoft.com/office/drawing/2014/main" id="{82F03286-8BB8-ED46-9306-7B37BD563A13}"/>
                </a:ext>
              </a:extLst>
            </p:cNvPr>
            <p:cNvSpPr txBox="1"/>
            <p:nvPr/>
          </p:nvSpPr>
          <p:spPr>
            <a:xfrm>
              <a:off x="1354332" y="6180856"/>
              <a:ext cx="1140056" cy="2539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050" b="1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W40×H5mm</a:t>
              </a:r>
              <a:endParaRPr kumimoji="1" lang="ja-JP" altLang="en-US" sz="1050" b="1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E82A01EC-8A91-34C2-8B94-1B40DF0E43F3}"/>
              </a:ext>
            </a:extLst>
          </p:cNvPr>
          <p:cNvSpPr txBox="1"/>
          <p:nvPr/>
        </p:nvSpPr>
        <p:spPr>
          <a:xfrm>
            <a:off x="278675" y="1593668"/>
            <a:ext cx="2922595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メタルの重厚感とラバー仕上げによるフィット感</a:t>
            </a:r>
            <a:endParaRPr kumimoji="1" lang="en-US" altLang="ja-JP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黒・赤・青の</a:t>
            </a:r>
            <a:r>
              <a:rPr kumimoji="1"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3</a:t>
            </a:r>
            <a:r>
              <a: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色で、人気の</a:t>
            </a:r>
            <a:r>
              <a:rPr kumimoji="1"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0.7</a:t>
            </a:r>
            <a:r>
              <a: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㎜芯のボールペン</a:t>
            </a:r>
          </a:p>
        </p:txBody>
      </p:sp>
      <p:pic>
        <p:nvPicPr>
          <p:cNvPr id="8" name="図 7">
            <a:extLst>
              <a:ext uri="{FF2B5EF4-FFF2-40B4-BE49-F238E27FC236}">
                <a16:creationId xmlns:a16="http://schemas.microsoft.com/office/drawing/2014/main" id="{B2C2F9AF-BFCC-132E-2EA1-F68FCAF7A15C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140932" y="1142050"/>
            <a:ext cx="1313685" cy="1313685"/>
          </a:xfrm>
          <a:prstGeom prst="rect">
            <a:avLst/>
          </a:prstGeom>
        </p:spPr>
      </p:pic>
      <p:pic>
        <p:nvPicPr>
          <p:cNvPr id="15" name="図 14">
            <a:extLst>
              <a:ext uri="{FF2B5EF4-FFF2-40B4-BE49-F238E27FC236}">
                <a16:creationId xmlns:a16="http://schemas.microsoft.com/office/drawing/2014/main" id="{465E1A3B-51C7-14B7-FCEC-0D084E0F288E}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4742" y="1219352"/>
            <a:ext cx="1190676" cy="1190676"/>
          </a:xfrm>
          <a:prstGeom prst="rect">
            <a:avLst/>
          </a:prstGeom>
        </p:spPr>
      </p:pic>
      <p:pic>
        <p:nvPicPr>
          <p:cNvPr id="18" name="図 17">
            <a:extLst>
              <a:ext uri="{FF2B5EF4-FFF2-40B4-BE49-F238E27FC236}">
                <a16:creationId xmlns:a16="http://schemas.microsoft.com/office/drawing/2014/main" id="{31BFE37C-1295-AEED-3535-A99EEFB2720E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684389" y="1160652"/>
            <a:ext cx="1335129" cy="1270000"/>
          </a:xfrm>
          <a:prstGeom prst="rect">
            <a:avLst/>
          </a:prstGeom>
        </p:spPr>
      </p:pic>
      <p:pic>
        <p:nvPicPr>
          <p:cNvPr id="25" name="図 24">
            <a:extLst>
              <a:ext uri="{FF2B5EF4-FFF2-40B4-BE49-F238E27FC236}">
                <a16:creationId xmlns:a16="http://schemas.microsoft.com/office/drawing/2014/main" id="{BF4FC78B-A8EC-E1E1-9F1B-72284F220D79}"/>
              </a:ext>
            </a:extLst>
          </p:cNvPr>
          <p:cNvPicPr>
            <a:picLocks noChangeAspect="1"/>
          </p:cNvPicPr>
          <p:nvPr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50794" y="1974053"/>
            <a:ext cx="3400506" cy="3400506"/>
          </a:xfrm>
          <a:prstGeom prst="rect">
            <a:avLst/>
          </a:prstGeom>
        </p:spPr>
      </p:pic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8525BE3D-E359-4917-58C4-AA13A776DCB4}"/>
              </a:ext>
            </a:extLst>
          </p:cNvPr>
          <p:cNvSpPr txBox="1"/>
          <p:nvPr/>
        </p:nvSpPr>
        <p:spPr>
          <a:xfrm>
            <a:off x="6787868" y="2432013"/>
            <a:ext cx="761747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3</a:t>
            </a:r>
            <a:r>
              <a:rPr kumimoji="1"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色ボールペン</a:t>
            </a:r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0E880901-0DA6-0E28-8BA7-E57438AF530A}"/>
              </a:ext>
            </a:extLst>
          </p:cNvPr>
          <p:cNvSpPr txBox="1"/>
          <p:nvPr/>
        </p:nvSpPr>
        <p:spPr>
          <a:xfrm>
            <a:off x="8315043" y="2432013"/>
            <a:ext cx="554960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タッチペン</a:t>
            </a: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4B8E3600-2999-3AB6-5C65-7DF8801DCA8F}"/>
              </a:ext>
            </a:extLst>
          </p:cNvPr>
          <p:cNvSpPr/>
          <p:nvPr/>
        </p:nvSpPr>
        <p:spPr>
          <a:xfrm>
            <a:off x="0" y="0"/>
            <a:ext cx="9144000" cy="313509"/>
          </a:xfrm>
          <a:prstGeom prst="rect">
            <a:avLst/>
          </a:prstGeom>
          <a:gradFill>
            <a:gsLst>
              <a:gs pos="7000">
                <a:schemeClr val="accent1">
                  <a:lumMod val="5000"/>
                  <a:lumOff val="95000"/>
                </a:schemeClr>
              </a:gs>
              <a:gs pos="44000">
                <a:schemeClr val="bg1">
                  <a:lumMod val="65000"/>
                </a:schemeClr>
              </a:gs>
            </a:gsLst>
            <a:lin ang="6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kumimoji="1" lang="ja-JP" altLang="en-US" sz="1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CB54189F-25D4-7131-6BC9-8B199DE24E9B}"/>
              </a:ext>
            </a:extLst>
          </p:cNvPr>
          <p:cNvSpPr/>
          <p:nvPr/>
        </p:nvSpPr>
        <p:spPr>
          <a:xfrm rot="10800000">
            <a:off x="0" y="6667500"/>
            <a:ext cx="9144000" cy="190500"/>
          </a:xfrm>
          <a:prstGeom prst="rect">
            <a:avLst/>
          </a:prstGeom>
          <a:gradFill>
            <a:gsLst>
              <a:gs pos="7000">
                <a:schemeClr val="accent1">
                  <a:lumMod val="5000"/>
                  <a:lumOff val="95000"/>
                </a:schemeClr>
              </a:gs>
              <a:gs pos="44000">
                <a:schemeClr val="bg1">
                  <a:lumMod val="65000"/>
                </a:schemeClr>
              </a:gs>
            </a:gsLst>
            <a:lin ang="6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grpSp>
        <p:nvGrpSpPr>
          <p:cNvPr id="13" name="グループ化 12">
            <a:extLst>
              <a:ext uri="{FF2B5EF4-FFF2-40B4-BE49-F238E27FC236}">
                <a16:creationId xmlns:a16="http://schemas.microsoft.com/office/drawing/2014/main" id="{2BE2F3E5-016A-54B2-9104-C70779DD7A52}"/>
              </a:ext>
            </a:extLst>
          </p:cNvPr>
          <p:cNvGrpSpPr/>
          <p:nvPr/>
        </p:nvGrpSpPr>
        <p:grpSpPr>
          <a:xfrm>
            <a:off x="4572000" y="4693517"/>
            <a:ext cx="4421446" cy="1628321"/>
            <a:chOff x="4572000" y="4834493"/>
            <a:chExt cx="4421446" cy="1628321"/>
          </a:xfrm>
        </p:grpSpPr>
        <p:cxnSp>
          <p:nvCxnSpPr>
            <p:cNvPr id="14" name="直線コネクタ 13">
              <a:extLst>
                <a:ext uri="{FF2B5EF4-FFF2-40B4-BE49-F238E27FC236}">
                  <a16:creationId xmlns:a16="http://schemas.microsoft.com/office/drawing/2014/main" id="{804A24A3-C439-F126-2B7E-F7C49D46355F}"/>
                </a:ext>
              </a:extLst>
            </p:cNvPr>
            <p:cNvCxnSpPr>
              <a:cxnSpLocks/>
            </p:cNvCxnSpPr>
            <p:nvPr/>
          </p:nvCxnSpPr>
          <p:spPr>
            <a:xfrm>
              <a:off x="4673446" y="5420043"/>
              <a:ext cx="4320000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直線コネクタ 15">
              <a:extLst>
                <a:ext uri="{FF2B5EF4-FFF2-40B4-BE49-F238E27FC236}">
                  <a16:creationId xmlns:a16="http://schemas.microsoft.com/office/drawing/2014/main" id="{11C74E92-AC3E-BE1F-62C3-6C73E3BCBF45}"/>
                </a:ext>
              </a:extLst>
            </p:cNvPr>
            <p:cNvCxnSpPr>
              <a:cxnSpLocks/>
            </p:cNvCxnSpPr>
            <p:nvPr/>
          </p:nvCxnSpPr>
          <p:spPr>
            <a:xfrm>
              <a:off x="4673446" y="5682858"/>
              <a:ext cx="4320000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直線コネクタ 16">
              <a:extLst>
                <a:ext uri="{FF2B5EF4-FFF2-40B4-BE49-F238E27FC236}">
                  <a16:creationId xmlns:a16="http://schemas.microsoft.com/office/drawing/2014/main" id="{B9ADEE39-4727-96BF-B6EE-F065E0FEAA4F}"/>
                </a:ext>
              </a:extLst>
            </p:cNvPr>
            <p:cNvCxnSpPr>
              <a:cxnSpLocks/>
            </p:cNvCxnSpPr>
            <p:nvPr/>
          </p:nvCxnSpPr>
          <p:spPr>
            <a:xfrm>
              <a:off x="4673446" y="5946630"/>
              <a:ext cx="4320000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直線コネクタ 18">
              <a:extLst>
                <a:ext uri="{FF2B5EF4-FFF2-40B4-BE49-F238E27FC236}">
                  <a16:creationId xmlns:a16="http://schemas.microsoft.com/office/drawing/2014/main" id="{D2AE873F-2BAF-1533-8409-289AB48C45D0}"/>
                </a:ext>
              </a:extLst>
            </p:cNvPr>
            <p:cNvCxnSpPr>
              <a:cxnSpLocks/>
            </p:cNvCxnSpPr>
            <p:nvPr/>
          </p:nvCxnSpPr>
          <p:spPr>
            <a:xfrm>
              <a:off x="4673446" y="6216794"/>
              <a:ext cx="4320000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直線コネクタ 19">
              <a:extLst>
                <a:ext uri="{FF2B5EF4-FFF2-40B4-BE49-F238E27FC236}">
                  <a16:creationId xmlns:a16="http://schemas.microsoft.com/office/drawing/2014/main" id="{D5112CE9-DB81-E621-F8EB-87377AF06DC7}"/>
                </a:ext>
              </a:extLst>
            </p:cNvPr>
            <p:cNvCxnSpPr>
              <a:cxnSpLocks/>
            </p:cNvCxnSpPr>
            <p:nvPr/>
          </p:nvCxnSpPr>
          <p:spPr>
            <a:xfrm>
              <a:off x="4673446" y="6462814"/>
              <a:ext cx="4320000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直線コネクタ 20">
              <a:extLst>
                <a:ext uri="{FF2B5EF4-FFF2-40B4-BE49-F238E27FC236}">
                  <a16:creationId xmlns:a16="http://schemas.microsoft.com/office/drawing/2014/main" id="{A2637713-011F-B5D4-702C-6D2B7D09D995}"/>
                </a:ext>
              </a:extLst>
            </p:cNvPr>
            <p:cNvCxnSpPr>
              <a:cxnSpLocks/>
            </p:cNvCxnSpPr>
            <p:nvPr/>
          </p:nvCxnSpPr>
          <p:spPr>
            <a:xfrm>
              <a:off x="4673446" y="5160900"/>
              <a:ext cx="4320000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テキスト ボックス 22">
              <a:extLst>
                <a:ext uri="{FF2B5EF4-FFF2-40B4-BE49-F238E27FC236}">
                  <a16:creationId xmlns:a16="http://schemas.microsoft.com/office/drawing/2014/main" id="{A1F218ED-7616-61D1-77B8-0F815EC7096F}"/>
                </a:ext>
              </a:extLst>
            </p:cNvPr>
            <p:cNvSpPr txBox="1"/>
            <p:nvPr/>
          </p:nvSpPr>
          <p:spPr>
            <a:xfrm>
              <a:off x="4572000" y="4834493"/>
              <a:ext cx="825867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1100" dirty="0"/>
                <a:t>memo</a:t>
              </a:r>
              <a:endParaRPr kumimoji="1" lang="ja-JP" altLang="en-US" sz="1100" dirty="0"/>
            </a:p>
          </p:txBody>
        </p:sp>
      </p:grpSp>
    </p:spTree>
    <p:extLst>
      <p:ext uri="{BB962C8B-B14F-4D97-AF65-F5344CB8AC3E}">
        <p14:creationId xmlns:p14="http://schemas.microsoft.com/office/powerpoint/2010/main" val="7226253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489</TotalTime>
  <Words>85</Words>
  <Application>Microsoft Office PowerPoint</Application>
  <PresentationFormat>画面に合わせる (4:3)</PresentationFormat>
  <Paragraphs>23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メイリオ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達也</dc:creator>
  <cp:lastModifiedBy>CO LTD NEED</cp:lastModifiedBy>
  <cp:revision>17</cp:revision>
  <dcterms:created xsi:type="dcterms:W3CDTF">2023-01-27T06:17:12Z</dcterms:created>
  <dcterms:modified xsi:type="dcterms:W3CDTF">2025-01-07T06:36:26Z</dcterms:modified>
</cp:coreProperties>
</file>