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048C24BF-85DD-C0A6-72BF-2F82D33F53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899" y="5715000"/>
            <a:ext cx="2247901" cy="624416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43571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:P3406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メタルラバー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色タッチボールペン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:\220(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\242)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456534"/>
              </p:ext>
            </p:extLst>
          </p:nvPr>
        </p:nvGraphicFramePr>
        <p:xfrm>
          <a:off x="4726794" y="2977929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12×140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17g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アルミニウム合金・鉄・シリコン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黒・赤・青、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39708" y="268009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470262" y="5765074"/>
            <a:ext cx="2876657" cy="714102"/>
            <a:chOff x="470262" y="5765074"/>
            <a:chExt cx="2876657" cy="7141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E091A46-E0C4-EC2A-0D92-E0328A0622F7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354332" y="6180856"/>
              <a:ext cx="114005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W40×H5mm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2922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メタルの重厚感とラバー仕上げによるフィット感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黒・赤・青の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色で、人気の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0.7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㎜芯のボールペン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2C2F9AF-BFCC-132E-2EA1-F68FCAF7A1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0932" y="1142050"/>
            <a:ext cx="1313685" cy="131368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65E1A3B-51C7-14B7-FCEC-0D084E0F288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4742" y="1219352"/>
            <a:ext cx="1190676" cy="119067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1BFE37C-1295-AEED-3535-A99EEFB272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84389" y="1160652"/>
            <a:ext cx="1335129" cy="12700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F4FC78B-A8EC-E1E1-9F1B-72284F220D7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794" y="1974053"/>
            <a:ext cx="3400506" cy="3400506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525BE3D-E359-4917-58C4-AA13A776DCB4}"/>
              </a:ext>
            </a:extLst>
          </p:cNvPr>
          <p:cNvSpPr txBox="1"/>
          <p:nvPr/>
        </p:nvSpPr>
        <p:spPr>
          <a:xfrm>
            <a:off x="6787868" y="2432013"/>
            <a:ext cx="7617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色ボールペン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E880901-0DA6-0E28-8BA7-E57438AF530A}"/>
              </a:ext>
            </a:extLst>
          </p:cNvPr>
          <p:cNvSpPr txBox="1"/>
          <p:nvPr/>
        </p:nvSpPr>
        <p:spPr>
          <a:xfrm>
            <a:off x="8315043" y="2432013"/>
            <a:ext cx="554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タッチペン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8E3600-2999-3AB6-5C65-7DF8801DCA8F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B54189F-25D4-7131-6BC9-8B199DE24E9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BE2F3E5-016A-54B2-9104-C70779DD7A52}"/>
              </a:ext>
            </a:extLst>
          </p:cNvPr>
          <p:cNvGrpSpPr/>
          <p:nvPr/>
        </p:nvGrpSpPr>
        <p:grpSpPr>
          <a:xfrm>
            <a:off x="4572000" y="4693517"/>
            <a:ext cx="4421446" cy="1628321"/>
            <a:chOff x="4572000" y="4834493"/>
            <a:chExt cx="4421446" cy="1628321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04A24A3-C439-F126-2B7E-F7C49D46355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1C74E92-AC3E-BE1F-62C3-6C73E3BCBF4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B9ADEE39-4727-96BF-B6EE-F065E0FEAA4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2AE873F-2BAF-1533-8409-289AB48C45D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D5112CE9-DB81-E621-F8EB-87377AF06DC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A2637713-011F-B5D4-702C-6D2B7D09D99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A1F218ED-7616-61D1-77B8-0F815EC7096F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262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489</TotalTime>
  <Words>85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17</cp:revision>
  <dcterms:created xsi:type="dcterms:W3CDTF">2023-01-27T06:17:12Z</dcterms:created>
  <dcterms:modified xsi:type="dcterms:W3CDTF">2025-01-07T06:36:26Z</dcterms:modified>
</cp:coreProperties>
</file>