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4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7" d="100"/>
          <a:sy n="97" d="100"/>
        </p:scale>
        <p:origin x="90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949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0903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8516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0199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9547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7397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8926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6789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0045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9538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4205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0674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図 10">
            <a:extLst>
              <a:ext uri="{FF2B5EF4-FFF2-40B4-BE49-F238E27FC236}">
                <a16:creationId xmlns:a16="http://schemas.microsoft.com/office/drawing/2014/main" id="{32C906A4-F934-BDC3-CFBE-B738ECA468D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06" t="45970" r="21483" b="44859"/>
          <a:stretch/>
        </p:blipFill>
        <p:spPr>
          <a:xfrm>
            <a:off x="869864" y="5827281"/>
            <a:ext cx="2107512" cy="351986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A517CD2D-3BEE-43D4-7A8B-F4608E2CB24D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98571" y="722996"/>
            <a:ext cx="1314725" cy="1314725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6A89FE47-1777-65BD-58E2-A7837176F381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87866" y="720822"/>
            <a:ext cx="1352550" cy="1352550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BC29C0B0-55B3-AAAC-DB66-AFB0AA65F7C8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72094" y="717544"/>
            <a:ext cx="1349096" cy="1349096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48CB4CB9-E7CC-47DE-9588-CDEE264A0EF3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118978">
            <a:off x="1196181" y="1278325"/>
            <a:ext cx="2400609" cy="4588294"/>
          </a:xfrm>
          <a:prstGeom prst="rect">
            <a:avLst/>
          </a:prstGeom>
        </p:spPr>
      </p:pic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E4E1947-7003-6693-43B1-2AD78DB40425}"/>
              </a:ext>
            </a:extLst>
          </p:cNvPr>
          <p:cNvSpPr txBox="1"/>
          <p:nvPr/>
        </p:nvSpPr>
        <p:spPr>
          <a:xfrm>
            <a:off x="227241" y="494110"/>
            <a:ext cx="435711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en-US" sz="1600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品番</a:t>
            </a:r>
            <a:r>
              <a:rPr lang="en-US" altLang="ja-JP" sz="1600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:P3102</a:t>
            </a:r>
          </a:p>
          <a:p>
            <a:pPr algn="l"/>
            <a:r>
              <a:rPr lang="ja-JP" altLang="en-US" sz="2400" b="1" u="sng" dirty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メタルトーンタッチペン</a:t>
            </a:r>
            <a:endParaRPr lang="ja-JP" altLang="en-US" sz="2400" b="1" i="0" u="sng" dirty="0">
              <a:solidFill>
                <a:srgbClr val="333333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E655E493-0DEC-FD04-C9D7-EE2F18375678}"/>
              </a:ext>
            </a:extLst>
          </p:cNvPr>
          <p:cNvSpPr txBox="1"/>
          <p:nvPr/>
        </p:nvSpPr>
        <p:spPr>
          <a:xfrm>
            <a:off x="253366" y="1210336"/>
            <a:ext cx="21259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上代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:\110(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税込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\121)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5D5E7559-D070-C0B3-CEA3-8BA7B7339398}"/>
              </a:ext>
            </a:extLst>
          </p:cNvPr>
          <p:cNvSpPr txBox="1"/>
          <p:nvPr/>
        </p:nvSpPr>
        <p:spPr>
          <a:xfrm>
            <a:off x="323035" y="5444098"/>
            <a:ext cx="9541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名入れ範囲</a:t>
            </a:r>
          </a:p>
        </p:txBody>
      </p:sp>
      <p:graphicFrame>
        <p:nvGraphicFramePr>
          <p:cNvPr id="49" name="表 49">
            <a:extLst>
              <a:ext uri="{FF2B5EF4-FFF2-40B4-BE49-F238E27FC236}">
                <a16:creationId xmlns:a16="http://schemas.microsoft.com/office/drawing/2014/main" id="{114C68E5-951A-FCED-205F-C8AE03A877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821794"/>
              </p:ext>
            </p:extLst>
          </p:nvPr>
        </p:nvGraphicFramePr>
        <p:xfrm>
          <a:off x="4667176" y="2749755"/>
          <a:ext cx="4122148" cy="1533618"/>
        </p:xfrm>
        <a:graphic>
          <a:graphicData uri="http://schemas.openxmlformats.org/drawingml/2006/table">
            <a:tbl>
              <a:tblPr firstCol="1" lastCol="1" bandRow="1">
                <a:tableStyleId>{8799B23B-EC83-4686-B30A-512413B5E67A}</a:tableStyleId>
              </a:tblPr>
              <a:tblGrid>
                <a:gridCol w="1135868">
                  <a:extLst>
                    <a:ext uri="{9D8B030D-6E8A-4147-A177-3AD203B41FA5}">
                      <a16:colId xmlns:a16="http://schemas.microsoft.com/office/drawing/2014/main" val="2618808635"/>
                    </a:ext>
                  </a:extLst>
                </a:gridCol>
                <a:gridCol w="2986280">
                  <a:extLst>
                    <a:ext uri="{9D8B030D-6E8A-4147-A177-3AD203B41FA5}">
                      <a16:colId xmlns:a16="http://schemas.microsoft.com/office/drawing/2014/main" val="1924190400"/>
                    </a:ext>
                  </a:extLst>
                </a:gridCol>
              </a:tblGrid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商品サイズ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l-GR" altLang="ja-JP" sz="900" dirty="0">
                          <a:solidFill>
                            <a:schemeClr val="tx1"/>
                          </a:solidFill>
                        </a:rPr>
                        <a:t>Φ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</a:rPr>
                        <a:t>10×138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㎜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2070867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重量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15g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86202944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材質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ABS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樹脂・アルミニウム合金・鉄・シリコン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5870043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カラー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メタリックグレー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726071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備考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インク色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黒、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OPP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袋入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733305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梱入数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600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3921165"/>
                  </a:ext>
                </a:extLst>
              </a:tr>
            </a:tbl>
          </a:graphicData>
        </a:graphic>
      </p:graphicFrame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919E710D-6133-16D4-318A-05CA66FB5736}"/>
              </a:ext>
            </a:extLst>
          </p:cNvPr>
          <p:cNvSpPr txBox="1"/>
          <p:nvPr/>
        </p:nvSpPr>
        <p:spPr>
          <a:xfrm>
            <a:off x="4580090" y="2451924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商品情報</a:t>
            </a:r>
          </a:p>
        </p:txBody>
      </p: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66376E77-1768-093A-13B3-EF40F20B41D5}"/>
              </a:ext>
            </a:extLst>
          </p:cNvPr>
          <p:cNvGrpSpPr/>
          <p:nvPr/>
        </p:nvGrpSpPr>
        <p:grpSpPr>
          <a:xfrm>
            <a:off x="470262" y="5765074"/>
            <a:ext cx="2876657" cy="714102"/>
            <a:chOff x="470262" y="5765074"/>
            <a:chExt cx="2876657" cy="714102"/>
          </a:xfrm>
        </p:grpSpPr>
        <p:sp>
          <p:nvSpPr>
            <p:cNvPr id="34" name="四角形: 角を丸くする 33">
              <a:extLst>
                <a:ext uri="{FF2B5EF4-FFF2-40B4-BE49-F238E27FC236}">
                  <a16:creationId xmlns:a16="http://schemas.microsoft.com/office/drawing/2014/main" id="{1E091A46-E0C4-EC2A-0D92-E0328A0622F7}"/>
                </a:ext>
              </a:extLst>
            </p:cNvPr>
            <p:cNvSpPr/>
            <p:nvPr/>
          </p:nvSpPr>
          <p:spPr>
            <a:xfrm>
              <a:off x="470262" y="5765074"/>
              <a:ext cx="2876657" cy="714102"/>
            </a:xfrm>
            <a:prstGeom prst="roundRect">
              <a:avLst>
                <a:gd name="adj" fmla="val 3372"/>
              </a:avLst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82F03286-8BB8-ED46-9306-7B37BD563A13}"/>
                </a:ext>
              </a:extLst>
            </p:cNvPr>
            <p:cNvSpPr txBox="1"/>
            <p:nvPr/>
          </p:nvSpPr>
          <p:spPr>
            <a:xfrm>
              <a:off x="1354332" y="6180856"/>
              <a:ext cx="1140056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5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W50×H4mm</a:t>
              </a:r>
              <a:endParaRPr kumimoji="1"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82A01EC-8A91-34C2-8B94-1B40DF0E43F3}"/>
              </a:ext>
            </a:extLst>
          </p:cNvPr>
          <p:cNvSpPr txBox="1"/>
          <p:nvPr/>
        </p:nvSpPr>
        <p:spPr>
          <a:xfrm>
            <a:off x="278675" y="1593668"/>
            <a:ext cx="193033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スマホにタブレットに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メタリック調のタッチ＆ボールペン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8525BE3D-E359-4917-58C4-AA13A776DCB4}"/>
              </a:ext>
            </a:extLst>
          </p:cNvPr>
          <p:cNvSpPr txBox="1"/>
          <p:nvPr/>
        </p:nvSpPr>
        <p:spPr>
          <a:xfrm>
            <a:off x="6907015" y="2046157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ボールペン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0E880901-0DA6-0E28-8BA7-E57438AF530A}"/>
              </a:ext>
            </a:extLst>
          </p:cNvPr>
          <p:cNvSpPr txBox="1"/>
          <p:nvPr/>
        </p:nvSpPr>
        <p:spPr>
          <a:xfrm>
            <a:off x="8310365" y="2046157"/>
            <a:ext cx="55496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タッチペン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025598B6-097A-43DF-D494-E2F3E6EF7D39}"/>
              </a:ext>
            </a:extLst>
          </p:cNvPr>
          <p:cNvSpPr/>
          <p:nvPr/>
        </p:nvSpPr>
        <p:spPr>
          <a:xfrm>
            <a:off x="0" y="0"/>
            <a:ext cx="9144000" cy="313509"/>
          </a:xfrm>
          <a:prstGeom prst="rect">
            <a:avLst/>
          </a:prstGeom>
          <a:gradFill>
            <a:gsLst>
              <a:gs pos="7000">
                <a:schemeClr val="accent1">
                  <a:lumMod val="5000"/>
                  <a:lumOff val="95000"/>
                </a:schemeClr>
              </a:gs>
              <a:gs pos="44000">
                <a:schemeClr val="bg1">
                  <a:lumMod val="6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A48B4A0-756B-032A-3DD5-6CE229172FAB}"/>
              </a:ext>
            </a:extLst>
          </p:cNvPr>
          <p:cNvSpPr/>
          <p:nvPr/>
        </p:nvSpPr>
        <p:spPr>
          <a:xfrm rot="10800000">
            <a:off x="0" y="6667500"/>
            <a:ext cx="9144000" cy="190500"/>
          </a:xfrm>
          <a:prstGeom prst="rect">
            <a:avLst/>
          </a:prstGeom>
          <a:gradFill>
            <a:gsLst>
              <a:gs pos="7000">
                <a:schemeClr val="accent1">
                  <a:lumMod val="5000"/>
                  <a:lumOff val="95000"/>
                </a:schemeClr>
              </a:gs>
              <a:gs pos="44000">
                <a:schemeClr val="bg1">
                  <a:lumMod val="6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4BAC629D-C4E4-AFCB-47ED-AD22B8FC7212}"/>
              </a:ext>
            </a:extLst>
          </p:cNvPr>
          <p:cNvGrpSpPr/>
          <p:nvPr/>
        </p:nvGrpSpPr>
        <p:grpSpPr>
          <a:xfrm>
            <a:off x="4565730" y="4723062"/>
            <a:ext cx="4421446" cy="1628321"/>
            <a:chOff x="4572000" y="4834493"/>
            <a:chExt cx="4421446" cy="1628321"/>
          </a:xfrm>
        </p:grpSpPr>
        <p:cxnSp>
          <p:nvCxnSpPr>
            <p:cNvPr id="13" name="直線コネクタ 12">
              <a:extLst>
                <a:ext uri="{FF2B5EF4-FFF2-40B4-BE49-F238E27FC236}">
                  <a16:creationId xmlns:a16="http://schemas.microsoft.com/office/drawing/2014/main" id="{4F217984-318F-2CEA-E1E9-4D56CABD0DC0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420043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28BFF83A-B93D-0CB6-5F9B-152B594636FF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682858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>
              <a:extLst>
                <a:ext uri="{FF2B5EF4-FFF2-40B4-BE49-F238E27FC236}">
                  <a16:creationId xmlns:a16="http://schemas.microsoft.com/office/drawing/2014/main" id="{92673FEA-D756-D113-BB8E-F7FC336B4E16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946630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コネクタ 17">
              <a:extLst>
                <a:ext uri="{FF2B5EF4-FFF2-40B4-BE49-F238E27FC236}">
                  <a16:creationId xmlns:a16="http://schemas.microsoft.com/office/drawing/2014/main" id="{DA677455-D7CB-31CD-E691-4571CF705EFA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6216794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>
              <a:extLst>
                <a:ext uri="{FF2B5EF4-FFF2-40B4-BE49-F238E27FC236}">
                  <a16:creationId xmlns:a16="http://schemas.microsoft.com/office/drawing/2014/main" id="{25735A2F-E845-4E44-18F2-3AAF1D988C00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6462814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コネクタ 19">
              <a:extLst>
                <a:ext uri="{FF2B5EF4-FFF2-40B4-BE49-F238E27FC236}">
                  <a16:creationId xmlns:a16="http://schemas.microsoft.com/office/drawing/2014/main" id="{9840B506-7C8A-48F0-1466-4E83EBB42B3B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160900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テキスト ボックス 20">
              <a:extLst>
                <a:ext uri="{FF2B5EF4-FFF2-40B4-BE49-F238E27FC236}">
                  <a16:creationId xmlns:a16="http://schemas.microsoft.com/office/drawing/2014/main" id="{F09484EF-F44D-7D4B-6440-A3262307C662}"/>
                </a:ext>
              </a:extLst>
            </p:cNvPr>
            <p:cNvSpPr txBox="1"/>
            <p:nvPr/>
          </p:nvSpPr>
          <p:spPr>
            <a:xfrm>
              <a:off x="4572000" y="4834493"/>
              <a:ext cx="82586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100" dirty="0"/>
                <a:t>memo</a:t>
              </a:r>
              <a:endParaRPr kumimoji="1" lang="ja-JP" altLang="en-US" sz="1100" dirty="0"/>
            </a:p>
          </p:txBody>
        </p:sp>
      </p:grpSp>
    </p:spTree>
    <p:extLst>
      <p:ext uri="{BB962C8B-B14F-4D97-AF65-F5344CB8AC3E}">
        <p14:creationId xmlns:p14="http://schemas.microsoft.com/office/powerpoint/2010/main" val="33642009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490</TotalTime>
  <Words>62</Words>
  <Application>Microsoft Office PowerPoint</Application>
  <PresentationFormat>画面に合わせる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達也</dc:creator>
  <cp:lastModifiedBy>CO LTD NEED</cp:lastModifiedBy>
  <cp:revision>19</cp:revision>
  <dcterms:created xsi:type="dcterms:W3CDTF">2023-01-27T06:17:12Z</dcterms:created>
  <dcterms:modified xsi:type="dcterms:W3CDTF">2025-01-07T06:35:40Z</dcterms:modified>
</cp:coreProperties>
</file>