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7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淡色スタイル 3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97" d="100"/>
          <a:sy n="97" d="100"/>
        </p:scale>
        <p:origin x="90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39497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09039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885169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01995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95473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73974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89262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167898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00452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95383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42055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305613-6109-40B9-9F26-3FD75B42F5E2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506744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図 24">
            <a:extLst>
              <a:ext uri="{FF2B5EF4-FFF2-40B4-BE49-F238E27FC236}">
                <a16:creationId xmlns:a16="http://schemas.microsoft.com/office/drawing/2014/main" id="{231867DF-967B-C209-61A4-92C866E8E834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76300" y="5819775"/>
            <a:ext cx="2138359" cy="371476"/>
          </a:xfrm>
          <a:prstGeom prst="rect">
            <a:avLst/>
          </a:prstGeom>
        </p:spPr>
      </p:pic>
      <p:pic>
        <p:nvPicPr>
          <p:cNvPr id="18" name="図 17">
            <a:extLst>
              <a:ext uri="{FF2B5EF4-FFF2-40B4-BE49-F238E27FC236}">
                <a16:creationId xmlns:a16="http://schemas.microsoft.com/office/drawing/2014/main" id="{A8A8CF7F-E24C-50FC-3203-6179D01A5420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66700" y="1884988"/>
            <a:ext cx="3620462" cy="3620462"/>
          </a:xfrm>
          <a:prstGeom prst="rect">
            <a:avLst/>
          </a:prstGeom>
        </p:spPr>
      </p:pic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EE4E1947-7003-6693-43B1-2AD78DB40425}"/>
              </a:ext>
            </a:extLst>
          </p:cNvPr>
          <p:cNvSpPr txBox="1"/>
          <p:nvPr/>
        </p:nvSpPr>
        <p:spPr>
          <a:xfrm>
            <a:off x="227241" y="494110"/>
            <a:ext cx="3840142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ja-JP" altLang="en-US" sz="1600" b="0" i="0" dirty="0">
                <a:solidFill>
                  <a:srgbClr val="333333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品番</a:t>
            </a:r>
            <a:r>
              <a:rPr lang="en-US" altLang="ja-JP" sz="1600" b="0" i="0" dirty="0">
                <a:solidFill>
                  <a:srgbClr val="333333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:P2981</a:t>
            </a:r>
          </a:p>
          <a:p>
            <a:pPr algn="l"/>
            <a:r>
              <a:rPr lang="ja-JP" altLang="en-US" sz="2400" b="1" u="sng" dirty="0">
                <a:solidFill>
                  <a:srgbClr val="333333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モバイルタッチ</a:t>
            </a:r>
            <a:r>
              <a:rPr lang="en-US" altLang="ja-JP" sz="2400" b="1" u="sng" dirty="0">
                <a:solidFill>
                  <a:srgbClr val="333333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3</a:t>
            </a:r>
            <a:r>
              <a:rPr lang="ja-JP" altLang="en-US" sz="2400" b="1" u="sng" dirty="0">
                <a:solidFill>
                  <a:srgbClr val="333333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色ボールペン</a:t>
            </a:r>
            <a:endParaRPr lang="ja-JP" altLang="en-US" sz="2400" b="1" i="0" u="sng" dirty="0">
              <a:solidFill>
                <a:srgbClr val="333333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E655E493-0DEC-FD04-C9D7-EE2F18375678}"/>
              </a:ext>
            </a:extLst>
          </p:cNvPr>
          <p:cNvSpPr txBox="1"/>
          <p:nvPr/>
        </p:nvSpPr>
        <p:spPr>
          <a:xfrm>
            <a:off x="253366" y="1210336"/>
            <a:ext cx="212590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上代</a:t>
            </a:r>
            <a:r>
              <a:rPr kumimoji="1"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:\120(</a:t>
            </a:r>
            <a:r>
              <a:rPr kumimoji="1"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税込</a:t>
            </a:r>
            <a:r>
              <a:rPr kumimoji="1"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\132)</a:t>
            </a:r>
            <a:endParaRPr kumimoji="1" lang="ja-JP" altLang="en-US" sz="1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5D5E7559-D070-C0B3-CEA3-8BA7B7339398}"/>
              </a:ext>
            </a:extLst>
          </p:cNvPr>
          <p:cNvSpPr txBox="1"/>
          <p:nvPr/>
        </p:nvSpPr>
        <p:spPr>
          <a:xfrm>
            <a:off x="323035" y="5444098"/>
            <a:ext cx="95410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■</a:t>
            </a:r>
            <a:r>
              <a:rPr kumimoji="1" lang="ja-JP" altLang="en-US" sz="10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名入れ範囲</a:t>
            </a:r>
          </a:p>
        </p:txBody>
      </p:sp>
      <p:graphicFrame>
        <p:nvGraphicFramePr>
          <p:cNvPr id="49" name="表 49">
            <a:extLst>
              <a:ext uri="{FF2B5EF4-FFF2-40B4-BE49-F238E27FC236}">
                <a16:creationId xmlns:a16="http://schemas.microsoft.com/office/drawing/2014/main" id="{114C68E5-951A-FCED-205F-C8AE03A877E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8609421"/>
              </p:ext>
            </p:extLst>
          </p:nvPr>
        </p:nvGraphicFramePr>
        <p:xfrm>
          <a:off x="4639185" y="2924753"/>
          <a:ext cx="4122148" cy="1533618"/>
        </p:xfrm>
        <a:graphic>
          <a:graphicData uri="http://schemas.openxmlformats.org/drawingml/2006/table">
            <a:tbl>
              <a:tblPr firstCol="1" lastCol="1" bandRow="1">
                <a:tableStyleId>{8799B23B-EC83-4686-B30A-512413B5E67A}</a:tableStyleId>
              </a:tblPr>
              <a:tblGrid>
                <a:gridCol w="1135868">
                  <a:extLst>
                    <a:ext uri="{9D8B030D-6E8A-4147-A177-3AD203B41FA5}">
                      <a16:colId xmlns:a16="http://schemas.microsoft.com/office/drawing/2014/main" val="2618808635"/>
                    </a:ext>
                  </a:extLst>
                </a:gridCol>
                <a:gridCol w="2986280">
                  <a:extLst>
                    <a:ext uri="{9D8B030D-6E8A-4147-A177-3AD203B41FA5}">
                      <a16:colId xmlns:a16="http://schemas.microsoft.com/office/drawing/2014/main" val="1924190400"/>
                    </a:ext>
                  </a:extLst>
                </a:gridCol>
              </a:tblGrid>
              <a:tr h="2556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</a:rPr>
                        <a:t>商品サイズ</a:t>
                      </a:r>
                      <a:endParaRPr kumimoji="1" lang="ja-JP" altLang="en-US" sz="9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l-GR" altLang="ja-JP" sz="900" dirty="0">
                          <a:solidFill>
                            <a:schemeClr val="tx1"/>
                          </a:solidFill>
                        </a:rPr>
                        <a:t>Φ</a:t>
                      </a:r>
                      <a:r>
                        <a:rPr kumimoji="1" lang="en-US" altLang="ja-JP" sz="900" dirty="0">
                          <a:solidFill>
                            <a:schemeClr val="tx1"/>
                          </a:solidFill>
                        </a:rPr>
                        <a:t>12×142</a:t>
                      </a:r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</a:rPr>
                        <a:t>㎜</a:t>
                      </a:r>
                      <a:endParaRPr kumimoji="1" lang="ja-JP" altLang="en-US" sz="9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2070867"/>
                  </a:ext>
                </a:extLst>
              </a:tr>
              <a:tr h="2556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重量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12g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86202944"/>
                  </a:ext>
                </a:extLst>
              </a:tr>
              <a:tr h="2556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材質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ABS</a:t>
                      </a: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樹脂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58700430"/>
                  </a:ext>
                </a:extLst>
              </a:tr>
              <a:tr h="2556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カラー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ワインレッド・シルバー・ブルー</a:t>
                      </a:r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色指定不可</a:t>
                      </a:r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)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07260710"/>
                  </a:ext>
                </a:extLst>
              </a:tr>
              <a:tr h="2556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備考</a:t>
                      </a:r>
                      <a:endParaRPr kumimoji="1" lang="en-US" altLang="ja-JP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インク色</a:t>
                      </a:r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/</a:t>
                      </a: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黒・赤・青、</a:t>
                      </a:r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OPP</a:t>
                      </a: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袋入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87333050"/>
                  </a:ext>
                </a:extLst>
              </a:tr>
              <a:tr h="2556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梱入数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600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83921165"/>
                  </a:ext>
                </a:extLst>
              </a:tr>
            </a:tbl>
          </a:graphicData>
        </a:graphic>
      </p:graphicFrame>
      <p:sp>
        <p:nvSpPr>
          <p:cNvPr id="50" name="テキスト ボックス 49">
            <a:extLst>
              <a:ext uri="{FF2B5EF4-FFF2-40B4-BE49-F238E27FC236}">
                <a16:creationId xmlns:a16="http://schemas.microsoft.com/office/drawing/2014/main" id="{919E710D-6133-16D4-318A-05CA66FB5736}"/>
              </a:ext>
            </a:extLst>
          </p:cNvPr>
          <p:cNvSpPr txBox="1"/>
          <p:nvPr/>
        </p:nvSpPr>
        <p:spPr>
          <a:xfrm>
            <a:off x="4537739" y="2600988"/>
            <a:ext cx="82586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■</a:t>
            </a:r>
            <a:r>
              <a:rPr kumimoji="1" lang="ja-JP" altLang="en-US" sz="10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商品情報</a:t>
            </a:r>
          </a:p>
        </p:txBody>
      </p:sp>
      <p:grpSp>
        <p:nvGrpSpPr>
          <p:cNvPr id="10" name="グループ化 9">
            <a:extLst>
              <a:ext uri="{FF2B5EF4-FFF2-40B4-BE49-F238E27FC236}">
                <a16:creationId xmlns:a16="http://schemas.microsoft.com/office/drawing/2014/main" id="{66376E77-1768-093A-13B3-EF40F20B41D5}"/>
              </a:ext>
            </a:extLst>
          </p:cNvPr>
          <p:cNvGrpSpPr/>
          <p:nvPr/>
        </p:nvGrpSpPr>
        <p:grpSpPr>
          <a:xfrm>
            <a:off x="470262" y="5765074"/>
            <a:ext cx="2876657" cy="714102"/>
            <a:chOff x="470262" y="5765074"/>
            <a:chExt cx="2876657" cy="714102"/>
          </a:xfrm>
        </p:grpSpPr>
        <p:sp>
          <p:nvSpPr>
            <p:cNvPr id="34" name="四角形: 角を丸くする 33">
              <a:extLst>
                <a:ext uri="{FF2B5EF4-FFF2-40B4-BE49-F238E27FC236}">
                  <a16:creationId xmlns:a16="http://schemas.microsoft.com/office/drawing/2014/main" id="{1E091A46-E0C4-EC2A-0D92-E0328A0622F7}"/>
                </a:ext>
              </a:extLst>
            </p:cNvPr>
            <p:cNvSpPr/>
            <p:nvPr/>
          </p:nvSpPr>
          <p:spPr>
            <a:xfrm>
              <a:off x="470262" y="5765074"/>
              <a:ext cx="2876657" cy="714102"/>
            </a:xfrm>
            <a:prstGeom prst="roundRect">
              <a:avLst>
                <a:gd name="adj" fmla="val 3372"/>
              </a:avLst>
            </a:prstGeom>
            <a:noFill/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9" name="テキスト ボックス 8">
              <a:extLst>
                <a:ext uri="{FF2B5EF4-FFF2-40B4-BE49-F238E27FC236}">
                  <a16:creationId xmlns:a16="http://schemas.microsoft.com/office/drawing/2014/main" id="{82F03286-8BB8-ED46-9306-7B37BD563A13}"/>
                </a:ext>
              </a:extLst>
            </p:cNvPr>
            <p:cNvSpPr txBox="1"/>
            <p:nvPr/>
          </p:nvSpPr>
          <p:spPr>
            <a:xfrm>
              <a:off x="1354332" y="6180856"/>
              <a:ext cx="1140056" cy="2539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050" b="1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W40×H6mm</a:t>
              </a:r>
              <a:endParaRPr kumimoji="1" lang="ja-JP" altLang="en-US" sz="1050" b="1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E82A01EC-8A91-34C2-8B94-1B40DF0E43F3}"/>
              </a:ext>
            </a:extLst>
          </p:cNvPr>
          <p:cNvSpPr txBox="1"/>
          <p:nvPr/>
        </p:nvSpPr>
        <p:spPr>
          <a:xfrm>
            <a:off x="278675" y="1593668"/>
            <a:ext cx="2257349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便利なタッチペン付きの</a:t>
            </a:r>
            <a:r>
              <a:rPr kumimoji="1"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3</a:t>
            </a:r>
            <a:r>
              <a: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色ボールペン</a:t>
            </a:r>
            <a:endParaRPr kumimoji="1" lang="en-US" altLang="ja-JP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黒・赤・青のインクで使いやすい！</a:t>
            </a:r>
          </a:p>
        </p:txBody>
      </p:sp>
      <p:grpSp>
        <p:nvGrpSpPr>
          <p:cNvPr id="5" name="グループ化 4">
            <a:extLst>
              <a:ext uri="{FF2B5EF4-FFF2-40B4-BE49-F238E27FC236}">
                <a16:creationId xmlns:a16="http://schemas.microsoft.com/office/drawing/2014/main" id="{C772A9C6-1001-D88C-1E35-51203C5A398A}"/>
              </a:ext>
            </a:extLst>
          </p:cNvPr>
          <p:cNvGrpSpPr/>
          <p:nvPr/>
        </p:nvGrpSpPr>
        <p:grpSpPr>
          <a:xfrm>
            <a:off x="1079718" y="4956864"/>
            <a:ext cx="2205952" cy="215452"/>
            <a:chOff x="857035" y="5005743"/>
            <a:chExt cx="1726479" cy="168624"/>
          </a:xfrm>
        </p:grpSpPr>
        <p:sp>
          <p:nvSpPr>
            <p:cNvPr id="11" name="テキスト ボックス 10">
              <a:extLst>
                <a:ext uri="{FF2B5EF4-FFF2-40B4-BE49-F238E27FC236}">
                  <a16:creationId xmlns:a16="http://schemas.microsoft.com/office/drawing/2014/main" id="{7CE7AC95-8D20-B602-95DC-EB9C2DC14E5E}"/>
                </a:ext>
              </a:extLst>
            </p:cNvPr>
            <p:cNvSpPr txBox="1"/>
            <p:nvPr/>
          </p:nvSpPr>
          <p:spPr>
            <a:xfrm>
              <a:off x="857035" y="5005743"/>
              <a:ext cx="485775" cy="1686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8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ワインレッド</a:t>
              </a:r>
            </a:p>
          </p:txBody>
        </p:sp>
        <p:sp>
          <p:nvSpPr>
            <p:cNvPr id="12" name="テキスト ボックス 11">
              <a:extLst>
                <a:ext uri="{FF2B5EF4-FFF2-40B4-BE49-F238E27FC236}">
                  <a16:creationId xmlns:a16="http://schemas.microsoft.com/office/drawing/2014/main" id="{5A44FDCE-E471-07A3-C7C5-478494952324}"/>
                </a:ext>
              </a:extLst>
            </p:cNvPr>
            <p:cNvSpPr txBox="1"/>
            <p:nvPr/>
          </p:nvSpPr>
          <p:spPr>
            <a:xfrm>
              <a:off x="1546316" y="5005749"/>
              <a:ext cx="407991" cy="1686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8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シルバー</a:t>
              </a:r>
            </a:p>
          </p:txBody>
        </p:sp>
        <p:sp>
          <p:nvSpPr>
            <p:cNvPr id="19" name="テキスト ボックス 18">
              <a:extLst>
                <a:ext uri="{FF2B5EF4-FFF2-40B4-BE49-F238E27FC236}">
                  <a16:creationId xmlns:a16="http://schemas.microsoft.com/office/drawing/2014/main" id="{3F6C231F-B31B-FA78-BB80-14EA481A8EC8}"/>
                </a:ext>
              </a:extLst>
            </p:cNvPr>
            <p:cNvSpPr txBox="1"/>
            <p:nvPr/>
          </p:nvSpPr>
          <p:spPr>
            <a:xfrm>
              <a:off x="2247034" y="5005749"/>
              <a:ext cx="336480" cy="1686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8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ブルー</a:t>
              </a:r>
            </a:p>
          </p:txBody>
        </p:sp>
      </p:grpSp>
      <p:pic>
        <p:nvPicPr>
          <p:cNvPr id="8" name="図 7">
            <a:extLst>
              <a:ext uri="{FF2B5EF4-FFF2-40B4-BE49-F238E27FC236}">
                <a16:creationId xmlns:a16="http://schemas.microsoft.com/office/drawing/2014/main" id="{502FFC77-44BC-F29A-DF68-C9E5641C39D0}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371255" y="855027"/>
            <a:ext cx="1423028" cy="1423028"/>
          </a:xfrm>
          <a:prstGeom prst="rect">
            <a:avLst/>
          </a:prstGeom>
        </p:spPr>
      </p:pic>
      <p:pic>
        <p:nvPicPr>
          <p:cNvPr id="15" name="図 14">
            <a:extLst>
              <a:ext uri="{FF2B5EF4-FFF2-40B4-BE49-F238E27FC236}">
                <a16:creationId xmlns:a16="http://schemas.microsoft.com/office/drawing/2014/main" id="{9EE1BB62-494C-B8E0-2C6F-9FC772D53869}"/>
              </a:ext>
            </a:extLst>
          </p:cNvPr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041733" y="928827"/>
            <a:ext cx="1380531" cy="1380531"/>
          </a:xfrm>
          <a:prstGeom prst="rect">
            <a:avLst/>
          </a:prstGeom>
        </p:spPr>
      </p:pic>
      <p:pic>
        <p:nvPicPr>
          <p:cNvPr id="22" name="図 21">
            <a:extLst>
              <a:ext uri="{FF2B5EF4-FFF2-40B4-BE49-F238E27FC236}">
                <a16:creationId xmlns:a16="http://schemas.microsoft.com/office/drawing/2014/main" id="{35C514E8-D91F-04DA-94BD-8667D8319D19}"/>
              </a:ext>
            </a:extLst>
          </p:cNvPr>
          <p:cNvPicPr>
            <a:picLocks noChangeAspect="1"/>
          </p:cNvPicPr>
          <p:nvPr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631370" y="932643"/>
            <a:ext cx="1376430" cy="1376430"/>
          </a:xfrm>
          <a:prstGeom prst="rect">
            <a:avLst/>
          </a:prstGeom>
        </p:spPr>
      </p:pic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BCB4EB76-56B4-D456-2A77-06BEA632576B}"/>
              </a:ext>
            </a:extLst>
          </p:cNvPr>
          <p:cNvSpPr txBox="1"/>
          <p:nvPr/>
        </p:nvSpPr>
        <p:spPr>
          <a:xfrm>
            <a:off x="6746567" y="2245884"/>
            <a:ext cx="81873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3</a:t>
            </a:r>
            <a:r>
              <a:rPr kumimoji="1"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色ボールペン</a:t>
            </a:r>
          </a:p>
        </p:txBody>
      </p:sp>
      <p:sp>
        <p:nvSpPr>
          <p:cNvPr id="40" name="テキスト ボックス 39">
            <a:extLst>
              <a:ext uri="{FF2B5EF4-FFF2-40B4-BE49-F238E27FC236}">
                <a16:creationId xmlns:a16="http://schemas.microsoft.com/office/drawing/2014/main" id="{F9602C08-9702-2BE5-6B78-D22636C607D1}"/>
              </a:ext>
            </a:extLst>
          </p:cNvPr>
          <p:cNvSpPr txBox="1"/>
          <p:nvPr/>
        </p:nvSpPr>
        <p:spPr>
          <a:xfrm>
            <a:off x="8289213" y="2245884"/>
            <a:ext cx="59647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タッチペン</a:t>
            </a: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F153C91D-D0A4-EAF3-662E-8FE599BEC865}"/>
              </a:ext>
            </a:extLst>
          </p:cNvPr>
          <p:cNvSpPr/>
          <p:nvPr/>
        </p:nvSpPr>
        <p:spPr>
          <a:xfrm>
            <a:off x="0" y="0"/>
            <a:ext cx="9144000" cy="313509"/>
          </a:xfrm>
          <a:prstGeom prst="rect">
            <a:avLst/>
          </a:prstGeom>
          <a:gradFill>
            <a:gsLst>
              <a:gs pos="7000">
                <a:schemeClr val="accent1">
                  <a:lumMod val="5000"/>
                  <a:lumOff val="95000"/>
                </a:schemeClr>
              </a:gs>
              <a:gs pos="44000">
                <a:schemeClr val="bg1">
                  <a:lumMod val="65000"/>
                </a:schemeClr>
              </a:gs>
            </a:gsLst>
            <a:lin ang="6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kumimoji="1" lang="ja-JP" altLang="en-US" sz="1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E065E238-6316-6114-9547-B73DBEE3F94A}"/>
              </a:ext>
            </a:extLst>
          </p:cNvPr>
          <p:cNvSpPr/>
          <p:nvPr/>
        </p:nvSpPr>
        <p:spPr>
          <a:xfrm rot="10800000">
            <a:off x="0" y="6667500"/>
            <a:ext cx="9144000" cy="190500"/>
          </a:xfrm>
          <a:prstGeom prst="rect">
            <a:avLst/>
          </a:prstGeom>
          <a:gradFill>
            <a:gsLst>
              <a:gs pos="7000">
                <a:schemeClr val="accent1">
                  <a:lumMod val="5000"/>
                  <a:lumOff val="95000"/>
                </a:schemeClr>
              </a:gs>
              <a:gs pos="44000">
                <a:schemeClr val="bg1">
                  <a:lumMod val="65000"/>
                </a:schemeClr>
              </a:gs>
            </a:gsLst>
            <a:lin ang="6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9936B8A0-2A19-1EA7-9A13-4A0044D90842}"/>
              </a:ext>
            </a:extLst>
          </p:cNvPr>
          <p:cNvGrpSpPr/>
          <p:nvPr/>
        </p:nvGrpSpPr>
        <p:grpSpPr>
          <a:xfrm>
            <a:off x="4537739" y="4630733"/>
            <a:ext cx="4421446" cy="1628321"/>
            <a:chOff x="4572000" y="4834493"/>
            <a:chExt cx="4421446" cy="1628321"/>
          </a:xfrm>
        </p:grpSpPr>
        <p:cxnSp>
          <p:nvCxnSpPr>
            <p:cNvPr id="14" name="直線コネクタ 13">
              <a:extLst>
                <a:ext uri="{FF2B5EF4-FFF2-40B4-BE49-F238E27FC236}">
                  <a16:creationId xmlns:a16="http://schemas.microsoft.com/office/drawing/2014/main" id="{84AECA21-7B85-6A4C-C7CD-5A9A4C514BD7}"/>
                </a:ext>
              </a:extLst>
            </p:cNvPr>
            <p:cNvCxnSpPr>
              <a:cxnSpLocks/>
            </p:cNvCxnSpPr>
            <p:nvPr/>
          </p:nvCxnSpPr>
          <p:spPr>
            <a:xfrm>
              <a:off x="4673446" y="5420043"/>
              <a:ext cx="4320000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直線コネクタ 15">
              <a:extLst>
                <a:ext uri="{FF2B5EF4-FFF2-40B4-BE49-F238E27FC236}">
                  <a16:creationId xmlns:a16="http://schemas.microsoft.com/office/drawing/2014/main" id="{8FB49760-5FE1-A571-2D80-57C7C6BBE7AE}"/>
                </a:ext>
              </a:extLst>
            </p:cNvPr>
            <p:cNvCxnSpPr>
              <a:cxnSpLocks/>
            </p:cNvCxnSpPr>
            <p:nvPr/>
          </p:nvCxnSpPr>
          <p:spPr>
            <a:xfrm>
              <a:off x="4673446" y="5682858"/>
              <a:ext cx="4320000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直線コネクタ 16">
              <a:extLst>
                <a:ext uri="{FF2B5EF4-FFF2-40B4-BE49-F238E27FC236}">
                  <a16:creationId xmlns:a16="http://schemas.microsoft.com/office/drawing/2014/main" id="{CDF1DEE2-A8A9-4D9C-B93B-0A42BD288032}"/>
                </a:ext>
              </a:extLst>
            </p:cNvPr>
            <p:cNvCxnSpPr>
              <a:cxnSpLocks/>
            </p:cNvCxnSpPr>
            <p:nvPr/>
          </p:nvCxnSpPr>
          <p:spPr>
            <a:xfrm>
              <a:off x="4673446" y="5946630"/>
              <a:ext cx="4320000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直線コネクタ 19">
              <a:extLst>
                <a:ext uri="{FF2B5EF4-FFF2-40B4-BE49-F238E27FC236}">
                  <a16:creationId xmlns:a16="http://schemas.microsoft.com/office/drawing/2014/main" id="{6859B2B5-BA8F-12F4-6E74-C7C15C16AA4D}"/>
                </a:ext>
              </a:extLst>
            </p:cNvPr>
            <p:cNvCxnSpPr>
              <a:cxnSpLocks/>
            </p:cNvCxnSpPr>
            <p:nvPr/>
          </p:nvCxnSpPr>
          <p:spPr>
            <a:xfrm>
              <a:off x="4673446" y="6216794"/>
              <a:ext cx="4320000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直線コネクタ 20">
              <a:extLst>
                <a:ext uri="{FF2B5EF4-FFF2-40B4-BE49-F238E27FC236}">
                  <a16:creationId xmlns:a16="http://schemas.microsoft.com/office/drawing/2014/main" id="{579C60D1-6BF5-46B6-3B8D-A6B53122667C}"/>
                </a:ext>
              </a:extLst>
            </p:cNvPr>
            <p:cNvCxnSpPr>
              <a:cxnSpLocks/>
            </p:cNvCxnSpPr>
            <p:nvPr/>
          </p:nvCxnSpPr>
          <p:spPr>
            <a:xfrm>
              <a:off x="4673446" y="6462814"/>
              <a:ext cx="4320000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直線コネクタ 22">
              <a:extLst>
                <a:ext uri="{FF2B5EF4-FFF2-40B4-BE49-F238E27FC236}">
                  <a16:creationId xmlns:a16="http://schemas.microsoft.com/office/drawing/2014/main" id="{DE0631D6-BDC3-5893-776C-244234187E20}"/>
                </a:ext>
              </a:extLst>
            </p:cNvPr>
            <p:cNvCxnSpPr>
              <a:cxnSpLocks/>
            </p:cNvCxnSpPr>
            <p:nvPr/>
          </p:nvCxnSpPr>
          <p:spPr>
            <a:xfrm>
              <a:off x="4673446" y="5160900"/>
              <a:ext cx="4320000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テキスト ボックス 23">
              <a:extLst>
                <a:ext uri="{FF2B5EF4-FFF2-40B4-BE49-F238E27FC236}">
                  <a16:creationId xmlns:a16="http://schemas.microsoft.com/office/drawing/2014/main" id="{F991B34D-88DF-796A-8D4C-CF0459EA8DDA}"/>
                </a:ext>
              </a:extLst>
            </p:cNvPr>
            <p:cNvSpPr txBox="1"/>
            <p:nvPr/>
          </p:nvSpPr>
          <p:spPr>
            <a:xfrm>
              <a:off x="4572000" y="4834493"/>
              <a:ext cx="825867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1100" dirty="0"/>
                <a:t>memo</a:t>
              </a:r>
              <a:endParaRPr kumimoji="1" lang="ja-JP" altLang="en-US" sz="1100" dirty="0"/>
            </a:p>
          </p:txBody>
        </p:sp>
      </p:grpSp>
    </p:spTree>
    <p:extLst>
      <p:ext uri="{BB962C8B-B14F-4D97-AF65-F5344CB8AC3E}">
        <p14:creationId xmlns:p14="http://schemas.microsoft.com/office/powerpoint/2010/main" val="18363588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490</TotalTime>
  <Words>84</Words>
  <Application>Microsoft Office PowerPoint</Application>
  <PresentationFormat>画面に合わせる (4:3)</PresentationFormat>
  <Paragraphs>26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メイリオ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達也</dc:creator>
  <cp:lastModifiedBy>CO LTD NEED</cp:lastModifiedBy>
  <cp:revision>19</cp:revision>
  <dcterms:created xsi:type="dcterms:W3CDTF">2023-01-27T06:17:12Z</dcterms:created>
  <dcterms:modified xsi:type="dcterms:W3CDTF">2025-01-07T06:23:04Z</dcterms:modified>
</cp:coreProperties>
</file>