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図 24">
            <a:extLst>
              <a:ext uri="{FF2B5EF4-FFF2-40B4-BE49-F238E27FC236}">
                <a16:creationId xmlns:a16="http://schemas.microsoft.com/office/drawing/2014/main" id="{231867DF-967B-C209-61A4-92C866E8E83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6300" y="5819775"/>
            <a:ext cx="2138359" cy="371476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A8A8CF7F-E24C-50FC-3203-6179D01A542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6700" y="1884988"/>
            <a:ext cx="3620462" cy="3620462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38401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:P2981</a:t>
            </a:r>
          </a:p>
          <a:p>
            <a:pPr algn="l"/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モバイルタッチ</a:t>
            </a:r>
            <a:r>
              <a:rPr lang="en-US" altLang="ja-JP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色ボールペン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:\120(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\132)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609421"/>
              </p:ext>
            </p:extLst>
          </p:nvPr>
        </p:nvGraphicFramePr>
        <p:xfrm>
          <a:off x="4639185" y="2924753"/>
          <a:ext cx="4122148" cy="1533618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l-GR" altLang="ja-JP" sz="900" dirty="0">
                          <a:solidFill>
                            <a:schemeClr val="tx1"/>
                          </a:solidFill>
                        </a:rPr>
                        <a:t>Φ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12×142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12g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ABS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樹脂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ワインレッド・シルバー・ブルー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色指定不可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726071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インク色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黒・赤・青、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600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537739" y="2600988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66376E77-1768-093A-13B3-EF40F20B41D5}"/>
              </a:ext>
            </a:extLst>
          </p:cNvPr>
          <p:cNvGrpSpPr/>
          <p:nvPr/>
        </p:nvGrpSpPr>
        <p:grpSpPr>
          <a:xfrm>
            <a:off x="470262" y="5765074"/>
            <a:ext cx="2876657" cy="714102"/>
            <a:chOff x="470262" y="5765074"/>
            <a:chExt cx="2876657" cy="714102"/>
          </a:xfrm>
        </p:grpSpPr>
        <p:sp>
          <p:nvSpPr>
            <p:cNvPr id="34" name="四角形: 角を丸くする 33">
              <a:extLst>
                <a:ext uri="{FF2B5EF4-FFF2-40B4-BE49-F238E27FC236}">
                  <a16:creationId xmlns:a16="http://schemas.microsoft.com/office/drawing/2014/main" id="{1E091A46-E0C4-EC2A-0D92-E0328A0622F7}"/>
                </a:ext>
              </a:extLst>
            </p:cNvPr>
            <p:cNvSpPr/>
            <p:nvPr/>
          </p:nvSpPr>
          <p:spPr>
            <a:xfrm>
              <a:off x="470262" y="5765074"/>
              <a:ext cx="2876657" cy="714102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82F03286-8BB8-ED46-9306-7B37BD563A13}"/>
                </a:ext>
              </a:extLst>
            </p:cNvPr>
            <p:cNvSpPr txBox="1"/>
            <p:nvPr/>
          </p:nvSpPr>
          <p:spPr>
            <a:xfrm>
              <a:off x="1354332" y="6180856"/>
              <a:ext cx="114005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W40×H6mm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82A01EC-8A91-34C2-8B94-1B40DF0E43F3}"/>
              </a:ext>
            </a:extLst>
          </p:cNvPr>
          <p:cNvSpPr txBox="1"/>
          <p:nvPr/>
        </p:nvSpPr>
        <p:spPr>
          <a:xfrm>
            <a:off x="278675" y="1593668"/>
            <a:ext cx="22573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便利なタッチペン付きの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色ボールペン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黒・赤・青のインクで使いやすい！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C772A9C6-1001-D88C-1E35-51203C5A398A}"/>
              </a:ext>
            </a:extLst>
          </p:cNvPr>
          <p:cNvGrpSpPr/>
          <p:nvPr/>
        </p:nvGrpSpPr>
        <p:grpSpPr>
          <a:xfrm>
            <a:off x="1079718" y="4956864"/>
            <a:ext cx="2205952" cy="215452"/>
            <a:chOff x="857035" y="5005743"/>
            <a:chExt cx="1726479" cy="168624"/>
          </a:xfrm>
        </p:grpSpPr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7CE7AC95-8D20-B602-95DC-EB9C2DC14E5E}"/>
                </a:ext>
              </a:extLst>
            </p:cNvPr>
            <p:cNvSpPr txBox="1"/>
            <p:nvPr/>
          </p:nvSpPr>
          <p:spPr>
            <a:xfrm>
              <a:off x="857035" y="5005743"/>
              <a:ext cx="485775" cy="168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ワインレッド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5A44FDCE-E471-07A3-C7C5-478494952324}"/>
                </a:ext>
              </a:extLst>
            </p:cNvPr>
            <p:cNvSpPr txBox="1"/>
            <p:nvPr/>
          </p:nvSpPr>
          <p:spPr>
            <a:xfrm>
              <a:off x="1546316" y="5005749"/>
              <a:ext cx="407991" cy="168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シルバー</a:t>
              </a: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3F6C231F-B31B-FA78-BB80-14EA481A8EC8}"/>
                </a:ext>
              </a:extLst>
            </p:cNvPr>
            <p:cNvSpPr txBox="1"/>
            <p:nvPr/>
          </p:nvSpPr>
          <p:spPr>
            <a:xfrm>
              <a:off x="2247034" y="5005749"/>
              <a:ext cx="336480" cy="168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ブルー</a:t>
              </a:r>
            </a:p>
          </p:txBody>
        </p:sp>
      </p:grpSp>
      <p:pic>
        <p:nvPicPr>
          <p:cNvPr id="8" name="図 7">
            <a:extLst>
              <a:ext uri="{FF2B5EF4-FFF2-40B4-BE49-F238E27FC236}">
                <a16:creationId xmlns:a16="http://schemas.microsoft.com/office/drawing/2014/main" id="{502FFC77-44BC-F29A-DF68-C9E5641C39D0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1255" y="855027"/>
            <a:ext cx="1423028" cy="1423028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9EE1BB62-494C-B8E0-2C6F-9FC772D53869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1733" y="928827"/>
            <a:ext cx="1380531" cy="1380531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35C514E8-D91F-04DA-94BD-8667D8319D19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31370" y="932643"/>
            <a:ext cx="1376430" cy="1376430"/>
          </a:xfrm>
          <a:prstGeom prst="rect">
            <a:avLst/>
          </a:prstGeom>
        </p:spPr>
      </p:pic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CB4EB76-56B4-D456-2A77-06BEA632576B}"/>
              </a:ext>
            </a:extLst>
          </p:cNvPr>
          <p:cNvSpPr txBox="1"/>
          <p:nvPr/>
        </p:nvSpPr>
        <p:spPr>
          <a:xfrm>
            <a:off x="6746567" y="2245884"/>
            <a:ext cx="8187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色ボールペン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F9602C08-9702-2BE5-6B78-D22636C607D1}"/>
              </a:ext>
            </a:extLst>
          </p:cNvPr>
          <p:cNvSpPr txBox="1"/>
          <p:nvPr/>
        </p:nvSpPr>
        <p:spPr>
          <a:xfrm>
            <a:off x="8289213" y="2245884"/>
            <a:ext cx="5964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タッチペン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153C91D-D0A4-EAF3-662E-8FE599BEC865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bg1">
                  <a:lumMod val="6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065E238-6316-6114-9547-B73DBEE3F94A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bg1">
                  <a:lumMod val="6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9936B8A0-2A19-1EA7-9A13-4A0044D90842}"/>
              </a:ext>
            </a:extLst>
          </p:cNvPr>
          <p:cNvGrpSpPr/>
          <p:nvPr/>
        </p:nvGrpSpPr>
        <p:grpSpPr>
          <a:xfrm>
            <a:off x="4537739" y="4630733"/>
            <a:ext cx="4421446" cy="1628321"/>
            <a:chOff x="4572000" y="4834493"/>
            <a:chExt cx="4421446" cy="1628321"/>
          </a:xfrm>
        </p:grpSpPr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84AECA21-7B85-6A4C-C7CD-5A9A4C514BD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8FB49760-5FE1-A571-2D80-57C7C6BBE7AE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CDF1DEE2-A8A9-4D9C-B93B-0A42BD288032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6859B2B5-BA8F-12F4-6E74-C7C15C16AA4D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579C60D1-6BF5-46B6-3B8D-A6B53122667C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DE0631D6-BDC3-5893-776C-244234187E20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F991B34D-88DF-796A-8D4C-CF0459EA8DDA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36358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490</TotalTime>
  <Words>84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19</cp:revision>
  <dcterms:created xsi:type="dcterms:W3CDTF">2023-01-27T06:17:12Z</dcterms:created>
  <dcterms:modified xsi:type="dcterms:W3CDTF">2025-01-07T06:23:04Z</dcterms:modified>
</cp:coreProperties>
</file>