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>
            <a:extLst>
              <a:ext uri="{FF2B5EF4-FFF2-40B4-BE49-F238E27FC236}">
                <a16:creationId xmlns:a16="http://schemas.microsoft.com/office/drawing/2014/main" id="{3B8784DF-64F4-78B3-AA33-B903CEC51A0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2782" y="5821859"/>
            <a:ext cx="1958578" cy="2667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8AE2D9F-ABC5-A2F3-2B14-00E215B7B3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0" y="911988"/>
            <a:ext cx="1884652" cy="1547425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43571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:P2956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エンペラー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SP/BP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セット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:\400(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\440)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8123"/>
              </p:ext>
            </p:extLst>
          </p:nvPr>
        </p:nvGraphicFramePr>
        <p:xfrm>
          <a:off x="4613462" y="2979233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SP/</a:t>
                      </a:r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12×145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㎜・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BP/</a:t>
                      </a:r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12×135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黒、無地スリーブケース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(165×55×22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26376" y="2681402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25186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ケース入りのボールペン＆シャープペンセット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レトロな感じが好評です。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F4B277F-4CEF-EFCE-3556-12BCFC6A9B1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92172" y="914519"/>
            <a:ext cx="2052913" cy="155442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3FEB962-3520-DCA4-D42E-F1E724FE407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6843" y="2097054"/>
            <a:ext cx="1554648" cy="302747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B94F083-473E-DFD9-EF82-4EC658616F3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5699" y="3540975"/>
            <a:ext cx="1120272" cy="1536175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6E3DEA9-84B9-FCDA-4913-60B433286173}"/>
              </a:ext>
            </a:extLst>
          </p:cNvPr>
          <p:cNvSpPr txBox="1"/>
          <p:nvPr/>
        </p:nvSpPr>
        <p:spPr>
          <a:xfrm>
            <a:off x="2324334" y="3442198"/>
            <a:ext cx="489598" cy="221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880901-0DA6-0E28-8BA7-E57438AF530A}"/>
              </a:ext>
            </a:extLst>
          </p:cNvPr>
          <p:cNvSpPr txBox="1"/>
          <p:nvPr/>
        </p:nvSpPr>
        <p:spPr>
          <a:xfrm>
            <a:off x="6787757" y="1778159"/>
            <a:ext cx="7258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シャープペン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4590DA0-F53A-6BA8-2C87-6E01EE171B2F}"/>
              </a:ext>
            </a:extLst>
          </p:cNvPr>
          <p:cNvSpPr txBox="1"/>
          <p:nvPr/>
        </p:nvSpPr>
        <p:spPr>
          <a:xfrm>
            <a:off x="7740257" y="2225834"/>
            <a:ext cx="6336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A710FA96-7FC2-4F76-F841-6C74CF2C6BC4}"/>
              </a:ext>
            </a:extLst>
          </p:cNvPr>
          <p:cNvGrpSpPr/>
          <p:nvPr/>
        </p:nvGrpSpPr>
        <p:grpSpPr>
          <a:xfrm>
            <a:off x="1523470" y="5690958"/>
            <a:ext cx="1891938" cy="714102"/>
            <a:chOff x="470262" y="5765074"/>
            <a:chExt cx="2876657" cy="714102"/>
          </a:xfrm>
        </p:grpSpPr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4C655DE3-1D49-D38E-AB4D-7AE0F1B1BFC4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20C8958F-4AF0-0BD4-19B3-0EDEEF598182}"/>
                </a:ext>
              </a:extLst>
            </p:cNvPr>
            <p:cNvSpPr txBox="1"/>
            <p:nvPr/>
          </p:nvSpPr>
          <p:spPr>
            <a:xfrm>
              <a:off x="1108128" y="6152281"/>
              <a:ext cx="186224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W30×H5mm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4F443D-1358-8398-7526-2B15F44A6569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C672774-6C02-C0CE-F68B-5E3EA59BF08D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B884598-1276-039E-DE0D-A1BAA2A2B779}"/>
              </a:ext>
            </a:extLst>
          </p:cNvPr>
          <p:cNvGrpSpPr/>
          <p:nvPr/>
        </p:nvGrpSpPr>
        <p:grpSpPr>
          <a:xfrm>
            <a:off x="4517164" y="4679470"/>
            <a:ext cx="4421446" cy="1628321"/>
            <a:chOff x="4572000" y="4834493"/>
            <a:chExt cx="4421446" cy="1628321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53294AB6-9308-E2CF-0577-335FFF2B4CC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54A09708-AA88-CB41-3989-64B31D4502C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90B74642-7D5D-CD45-234D-EFB3A917216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2C8FAF0-76CA-A436-93FC-15320EC4B09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34ED80C-09A8-3CAC-CF57-082C5143604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38FABE2-D473-F997-6942-79304C11164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9D579CD-DB8C-5A34-5F73-1F78B9680982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2595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490</TotalTime>
  <Words>77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2025-01-07T06:22:51Z</dcterms:modified>
</cp:coreProperties>
</file>