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7DFB0700-AA8D-E56B-D206-9EE2C70553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71451" y="5617029"/>
            <a:ext cx="1046943" cy="809897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2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2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5971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:N3405</a:t>
            </a:r>
          </a:p>
          <a:p>
            <a:pPr algn="l"/>
            <a:r>
              <a:rPr lang="ja-JP" altLang="en-US" sz="20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ブラックステンレスネイルケア</a:t>
            </a:r>
            <a:r>
              <a:rPr lang="en-US" altLang="ja-JP" sz="20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16P</a:t>
            </a:r>
            <a:r>
              <a:rPr lang="ja-JP" altLang="en-US" sz="20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セット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:\2,000(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\2,200)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471705"/>
              </p:ext>
            </p:extLst>
          </p:nvPr>
        </p:nvGraphicFramePr>
        <p:xfrm>
          <a:off x="4659086" y="2739600"/>
          <a:ext cx="4122148" cy="191809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収納時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)140×108×20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210g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ステンレス・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PU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ブラウン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爪切り・ﾈｲﾙﾆｯﾊﾟｰ・毛抜き・眉ﾊｻﾐ・甘皮取り・やすり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・ﾆｷﾋﾞ取り・耳かき・ﾌﾟｯｼｬｰ・ｸﾘｰﾆﾝｸﾞﾌﾞﾗｼ・角質ﾅｲﾌなど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)156×110×25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48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72000" y="248531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9020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スタイリッシュなブラック、高級感のあるネイルセット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手・足・顔などのお手入れに便利なツールをコンパクトにまとめました。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7DE5AD-E18E-C388-0D88-03CBD9FAE460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F4CA1F4-B8BE-36A3-CD0E-B0A55438E4C4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B1AEDF-D408-1C3B-9517-59DBF76B70B7}"/>
                </a:ext>
              </a:extLst>
            </p:cNvPr>
            <p:cNvSpPr txBox="1"/>
            <p:nvPr/>
          </p:nvSpPr>
          <p:spPr>
            <a:xfrm>
              <a:off x="2208044" y="6198275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>
                  <a:latin typeface="Meiryo UI" panose="020B0604030504040204" pitchFamily="50" charset="-128"/>
                  <a:ea typeface="Meiryo UI" panose="020B0604030504040204" pitchFamily="50" charset="-128"/>
                </a:rPr>
                <a:t>W70</a:t>
              </a:r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×H20mm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7" name="図 6">
            <a:extLst>
              <a:ext uri="{FF2B5EF4-FFF2-40B4-BE49-F238E27FC236}">
                <a16:creationId xmlns:a16="http://schemas.microsoft.com/office/drawing/2014/main" id="{0302D8D0-A3D8-A760-0419-8FCCF3BD980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40" y="2020167"/>
            <a:ext cx="2464747" cy="246474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CB37CFB-F272-03A5-7790-C8E716F8BD6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8766" y="2948845"/>
            <a:ext cx="2424343" cy="242434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417488C-290E-D2E7-922F-91677062DB4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4769" y="750014"/>
            <a:ext cx="1599497" cy="159949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432B6C2-33B0-F2A7-074C-952BDF64E01F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9695" y="804642"/>
            <a:ext cx="1474455" cy="1474455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D8169E6-B029-2839-25EB-2994A208E332}"/>
              </a:ext>
            </a:extLst>
          </p:cNvPr>
          <p:cNvGrpSpPr/>
          <p:nvPr/>
        </p:nvGrpSpPr>
        <p:grpSpPr>
          <a:xfrm>
            <a:off x="4572000" y="4775185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AC092A8D-4D88-62BB-2AEB-B53A7B833EF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CFE850BD-1259-1680-0689-4777F91FD45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1D0CA3EF-CED8-36F5-0357-B529B09546A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5DFDA853-255D-F045-0D6F-F62CE88F01F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52835CA9-3626-8FC3-3427-701B3B6895F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F34BE313-CAF1-81A6-8C13-174A7799820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622B3C03-11F3-630A-12F0-1FF36491596D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14913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1038</TotalTime>
  <Words>104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25</cp:revision>
  <dcterms:created xsi:type="dcterms:W3CDTF">2023-01-27T06:17:12Z</dcterms:created>
  <dcterms:modified xsi:type="dcterms:W3CDTF">2025-01-07T06:42:04Z</dcterms:modified>
</cp:coreProperties>
</file>