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EFBDD447-99FA-BF73-7856-1B69D544673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2858" y="572651"/>
            <a:ext cx="1689042" cy="168904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3375A8DB-9307-CE12-FA42-48DB7B168EC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95475" y="5591175"/>
            <a:ext cx="1069731" cy="69532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5BF262E-0ECE-962B-1AA1-63DEFA8B4D4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8389" y="728817"/>
            <a:ext cx="1472367" cy="1472367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2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2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5971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:N2904</a:t>
            </a:r>
          </a:p>
          <a:p>
            <a:pPr algn="l"/>
            <a:r>
              <a:rPr lang="ja-JP" altLang="en-US" sz="20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高級ステンレス製ネイルケアセット</a:t>
            </a:r>
            <a:r>
              <a:rPr lang="en-US" altLang="ja-JP" sz="20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6P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:\780(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\858)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281381"/>
              </p:ext>
            </p:extLst>
          </p:nvPr>
        </p:nvGraphicFramePr>
        <p:xfrm>
          <a:off x="4678932" y="2656011"/>
          <a:ext cx="4122148" cy="178093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110×68×26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ステンレス・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、ケース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/PVC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ケース・爪切り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大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・ハサミ・爪切り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・耳かき・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毛抜き・爪やすり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)112×73×27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72000" y="2351787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16690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オシャレで高級感あふれる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男女兼用ネイルセット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7DE5AD-E18E-C388-0D88-03CBD9FAE460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F4CA1F4-B8BE-36A3-CD0E-B0A55438E4C4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B1AEDF-D408-1C3B-9517-59DBF76B70B7}"/>
                </a:ext>
              </a:extLst>
            </p:cNvPr>
            <p:cNvSpPr txBox="1"/>
            <p:nvPr/>
          </p:nvSpPr>
          <p:spPr>
            <a:xfrm>
              <a:off x="1769894" y="6198275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3E806E75-6896-0C49-F13B-83D938E8D34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07" y="2095501"/>
            <a:ext cx="2617693" cy="238125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867F794-8538-7512-28EE-2ADE6C28965C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9633" y="3396046"/>
            <a:ext cx="1581867" cy="158186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29EFDF5-8E50-72F0-C302-0921EBDEA580}"/>
              </a:ext>
            </a:extLst>
          </p:cNvPr>
          <p:cNvGrpSpPr/>
          <p:nvPr/>
        </p:nvGrpSpPr>
        <p:grpSpPr>
          <a:xfrm>
            <a:off x="4577486" y="4802322"/>
            <a:ext cx="4421446" cy="1628321"/>
            <a:chOff x="4572000" y="4834493"/>
            <a:chExt cx="4421446" cy="1628321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5F37D1AD-336D-BDC9-C0FE-E9E4C6B4876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9DFB88C-C823-AB5F-423A-F10C2C56C0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D66CADF0-F892-881C-DD77-22213D276E0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0B7CFE4-F05B-85C5-5FF9-D3400AD081D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47E5BEA2-5A02-6E9E-B203-1AB00ECB304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94ABA10B-5F37-DCAA-3AA5-9814F1A8D64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6">
              <a:extLst>
                <a:ext uri="{FF2B5EF4-FFF2-40B4-BE49-F238E27FC236}">
                  <a16:creationId xmlns:a16="http://schemas.microsoft.com/office/drawing/2014/main" id="{D599D495-1706-4F42-3521-73A6FE71409B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8268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1038</TotalTime>
  <Words>83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25</cp:revision>
  <dcterms:created xsi:type="dcterms:W3CDTF">2023-01-27T06:17:12Z</dcterms:created>
  <dcterms:modified xsi:type="dcterms:W3CDTF">2025-01-07T06:41:52Z</dcterms:modified>
</cp:coreProperties>
</file>