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4815650F-02C1-B251-2403-E9BE538FC4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00225" y="5534026"/>
            <a:ext cx="1228725" cy="804256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5824BA6-D89E-3B32-14BF-507FDEAA45D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4508" y="655659"/>
            <a:ext cx="1549407" cy="154940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05EE02E-4B5E-4837-8C23-2A1EC51E2EA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666" y="1971675"/>
            <a:ext cx="2343150" cy="234315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D85B115-BF07-A681-5029-CA5A70430E1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4733" y="572334"/>
            <a:ext cx="1779672" cy="1779672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2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2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5971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:N2417</a:t>
            </a:r>
          </a:p>
          <a:p>
            <a:pPr algn="l"/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20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ネイルケアセット</a:t>
            </a:r>
            <a:r>
              <a:rPr lang="en-US" altLang="ja-JP" sz="20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6P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:\500(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\550)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14211"/>
              </p:ext>
            </p:extLst>
          </p:nvPr>
        </p:nvGraphicFramePr>
        <p:xfrm>
          <a:off x="4698840" y="2610831"/>
          <a:ext cx="4122148" cy="178093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収納時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)110×60×25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ｽﾁｰﾙ・ｽﾃﾝﾚｽ・ｶｰﾎﾞﾝｽﾁｰﾙ、ケース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/PVC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チャコールブラウン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ケース・爪切り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大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・爪切り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・毛抜き・耳かき・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ハサミ・爪やすり、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)112×63×27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11754" y="2356542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19479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クロコダイル調のケースに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種類の便利なネイルケアセット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7DE5AD-E18E-C388-0D88-03CBD9FAE460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F4CA1F4-B8BE-36A3-CD0E-B0A55438E4C4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B1AEDF-D408-1C3B-9517-59DBF76B70B7}"/>
                </a:ext>
              </a:extLst>
            </p:cNvPr>
            <p:cNvSpPr txBox="1"/>
            <p:nvPr/>
          </p:nvSpPr>
          <p:spPr>
            <a:xfrm>
              <a:off x="1798469" y="6198275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W50×H10mm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7" name="図 6">
            <a:extLst>
              <a:ext uri="{FF2B5EF4-FFF2-40B4-BE49-F238E27FC236}">
                <a16:creationId xmlns:a16="http://schemas.microsoft.com/office/drawing/2014/main" id="{C4B71F08-3CEA-1363-2604-9AF61850EB06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9325" y="3391179"/>
            <a:ext cx="2019021" cy="2019021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62790B3-ABA1-BA35-7F80-12CE35542A85}"/>
              </a:ext>
            </a:extLst>
          </p:cNvPr>
          <p:cNvGrpSpPr/>
          <p:nvPr/>
        </p:nvGrpSpPr>
        <p:grpSpPr>
          <a:xfrm>
            <a:off x="4572000" y="4757537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BAE9E300-4187-0552-9DA3-DE7F755C1EE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5A1D898-D8D1-0CAA-B1B4-9E94B01D10A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1552EAE2-5787-1B1F-522D-A60496AC19B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D17D8D7-6300-50FE-8B29-5F107D53D48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0186E7F7-6554-F9AB-4A4C-CBA37E56014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451B645A-CA50-ACEE-83AF-F09EA0C8B5A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6">
              <a:extLst>
                <a:ext uri="{FF2B5EF4-FFF2-40B4-BE49-F238E27FC236}">
                  <a16:creationId xmlns:a16="http://schemas.microsoft.com/office/drawing/2014/main" id="{A726F2BF-E04D-48F7-5922-596B89E245B5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39511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1039</TotalTime>
  <Words>92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26</cp:revision>
  <dcterms:created xsi:type="dcterms:W3CDTF">2023-01-27T06:17:12Z</dcterms:created>
  <dcterms:modified xsi:type="dcterms:W3CDTF">2025-01-07T06:41:28Z</dcterms:modified>
</cp:coreProperties>
</file>