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1B31958D-6F2D-814E-33A2-66B7D737B72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01800" y="5524500"/>
            <a:ext cx="1234016" cy="67310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1D6D9EFE-80CA-7D70-AE51-FE036B5988F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40925" y="777611"/>
            <a:ext cx="1676400" cy="16764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FE595A6D-ED05-AD80-D88C-663C6972812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2100" y="2222500"/>
            <a:ext cx="3660000" cy="2870455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4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4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45159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:M3302</a:t>
            </a: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カラフルマグネットボード</a:t>
            </a:r>
            <a:r>
              <a:rPr lang="en-US" altLang="ja-JP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ペン付き</a:t>
            </a:r>
            <a:r>
              <a:rPr lang="en-US" altLang="ja-JP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:\240(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\264)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257644"/>
              </p:ext>
            </p:extLst>
          </p:nvPr>
        </p:nvGraphicFramePr>
        <p:xfrm>
          <a:off x="4618051" y="2918113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210×148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ボード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70g/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ペン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マグネット・紙・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PP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レッド・グリーン・ブルー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色指定不可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667908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120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530965" y="2663824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4" y="1593668"/>
            <a:ext cx="39129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カラフルでお洒落なマグネットボード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リビング・キッチン・子供部屋等で掲示板などで幅広く活躍します！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F98D5C8-77FA-8B8C-ED8F-3C707FBCD5B3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70A094D8-B435-F7D8-B463-7DF381E6D1EB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19" name="四角形: 角を丸くする 18">
              <a:extLst>
                <a:ext uri="{FF2B5EF4-FFF2-40B4-BE49-F238E27FC236}">
                  <a16:creationId xmlns:a16="http://schemas.microsoft.com/office/drawing/2014/main" id="{E4539E53-30B9-14D1-3A53-28373836182B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3FB12FCF-A923-14F1-F0FA-F84D3F56D690}"/>
                </a:ext>
              </a:extLst>
            </p:cNvPr>
            <p:cNvSpPr txBox="1"/>
            <p:nvPr/>
          </p:nvSpPr>
          <p:spPr>
            <a:xfrm>
              <a:off x="1704035" y="6160175"/>
              <a:ext cx="132279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W100×H12mm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EEEDD4D-0A37-3397-7144-B2B3C2CB3CFC}"/>
              </a:ext>
            </a:extLst>
          </p:cNvPr>
          <p:cNvSpPr txBox="1"/>
          <p:nvPr/>
        </p:nvSpPr>
        <p:spPr>
          <a:xfrm>
            <a:off x="1781175" y="4935440"/>
            <a:ext cx="4844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グリーン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5E71261-7CAE-3C6D-528D-60A38F35A221}"/>
              </a:ext>
            </a:extLst>
          </p:cNvPr>
          <p:cNvSpPr txBox="1"/>
          <p:nvPr/>
        </p:nvSpPr>
        <p:spPr>
          <a:xfrm>
            <a:off x="3622675" y="4935440"/>
            <a:ext cx="4299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ブルー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7B2B8EB-90FD-EB87-36FC-83D00C7A1F8A}"/>
              </a:ext>
            </a:extLst>
          </p:cNvPr>
          <p:cNvSpPr txBox="1"/>
          <p:nvPr/>
        </p:nvSpPr>
        <p:spPr>
          <a:xfrm>
            <a:off x="2771775" y="3551140"/>
            <a:ext cx="4042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レッド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6AB56A4-DD37-10BB-D319-8462D545D689}"/>
              </a:ext>
            </a:extLst>
          </p:cNvPr>
          <p:cNvGrpSpPr/>
          <p:nvPr/>
        </p:nvGrpSpPr>
        <p:grpSpPr>
          <a:xfrm>
            <a:off x="4530965" y="4680948"/>
            <a:ext cx="4421446" cy="1628321"/>
            <a:chOff x="4572000" y="4834493"/>
            <a:chExt cx="4421446" cy="1628321"/>
          </a:xfrm>
        </p:grpSpPr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D69BE66C-90DA-3603-FFCE-C7175EFA6746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F9BFE97D-7273-9AA0-7FEC-B0B0C9898899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65D71D7C-C380-ED27-D130-B74103272C28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018EE0B3-23B4-DF5F-8073-BEB243D3BB4F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1EC3B153-1581-179B-9D0C-F86C16C402D9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23EEC81-5068-DB2D-D3D6-6B136158EBD3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9B0DED09-AC8D-F71D-72A9-4DC289B68470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7526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907</TotalTime>
  <Words>80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20</cp:revision>
  <dcterms:created xsi:type="dcterms:W3CDTF">2023-01-27T06:17:12Z</dcterms:created>
  <dcterms:modified xsi:type="dcterms:W3CDTF">2025-01-07T05:47:16Z</dcterms:modified>
</cp:coreProperties>
</file>