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75334970-E875-BB1C-C94C-AF595A63E15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9281" y="774094"/>
            <a:ext cx="1652825" cy="165282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32934D7-5747-20C5-2FD8-89EA5C29178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2356" y="771694"/>
            <a:ext cx="1652825" cy="165282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EA8181C-8F4C-44EC-EB42-1ADD92AC342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19225" y="5581650"/>
            <a:ext cx="781050" cy="847726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4F3A728-222E-AFC1-B1F6-7C73AA3FAAE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41" y="2155096"/>
            <a:ext cx="3171633" cy="3171633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4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:M3205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フォールディングミラー大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:\230(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\253)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344674"/>
              </p:ext>
            </p:extLst>
          </p:nvPr>
        </p:nvGraphicFramePr>
        <p:xfrm>
          <a:off x="4659086" y="2885104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126×93×5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78g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、ガラス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160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72000" y="2630815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7302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B7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サイズの折りたたみミラー。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広い名入れスペースで、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効果も抜群です！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7DE5AD-E18E-C388-0D88-03CBD9FAE460}"/>
              </a:ext>
            </a:extLst>
          </p:cNvPr>
          <p:cNvGrpSpPr/>
          <p:nvPr/>
        </p:nvGrpSpPr>
        <p:grpSpPr>
          <a:xfrm>
            <a:off x="1262742" y="5495109"/>
            <a:ext cx="2176728" cy="1010193"/>
            <a:chOff x="1254034" y="5468983"/>
            <a:chExt cx="2176728" cy="101019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F4CA1F4-B8BE-36A3-CD0E-B0A55438E4C4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DB1AEDF-D408-1C3B-9517-59DBF76B70B7}"/>
                </a:ext>
              </a:extLst>
            </p:cNvPr>
            <p:cNvSpPr txBox="1"/>
            <p:nvPr/>
          </p:nvSpPr>
          <p:spPr>
            <a:xfrm>
              <a:off x="2199335" y="6198275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W65×H90mm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F69179A-AA96-D886-AB83-2582052B1593}"/>
              </a:ext>
            </a:extLst>
          </p:cNvPr>
          <p:cNvGrpSpPr/>
          <p:nvPr/>
        </p:nvGrpSpPr>
        <p:grpSpPr>
          <a:xfrm>
            <a:off x="4530965" y="4680948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2F3C202B-7ED8-BB7F-A828-13B39AC600A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5CD46D5F-24AD-FC0D-0FAF-4B17B3CD63B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EB93AAD3-96EE-DADE-5781-E8DF5BC29DE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D5403D2B-A0EF-C0B1-CB6C-0C8DA2C2329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A6DEE753-5A2C-4B85-FE73-F8AF6D3137C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6A779C96-B560-F156-9333-FD98FE6133A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4708F4DC-B154-C315-9435-3267108755F6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80587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904</TotalTime>
  <Words>57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19</cp:revision>
  <dcterms:created xsi:type="dcterms:W3CDTF">2023-01-27T06:17:12Z</dcterms:created>
  <dcterms:modified xsi:type="dcterms:W3CDTF">2025-01-07T05:44:24Z</dcterms:modified>
</cp:coreProperties>
</file>