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537DC38B-9AA4-AB7A-21FD-A8A1CD0BE5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7509" y="5521235"/>
            <a:ext cx="1049824" cy="801188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108EABD-587F-530D-7CFB-EDA44AEBE0C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108" y="1750212"/>
            <a:ext cx="2693765" cy="269376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2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M2808</a:t>
            </a:r>
            <a:endParaRPr lang="en-US" altLang="ja-JP" sz="1600" b="0" i="0" dirty="0">
              <a:solidFill>
                <a:srgbClr val="333333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カードルーペ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1882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:\65(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\72)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625054"/>
              </p:ext>
            </p:extLst>
          </p:nvPr>
        </p:nvGraphicFramePr>
        <p:xfrm>
          <a:off x="4632411" y="2731945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85×55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4g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ホワイト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袋サイズ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入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)90×62×1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ルーペ倍率 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倍、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45325" y="247765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8873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名入れ面が広く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効果大！カードサイズのため、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財布やカードケースにも入ります。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97DE5AD-E18E-C388-0D88-03CBD9FAE460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1F4CA1F4-B8BE-36A3-CD0E-B0A55438E4C4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7DB1AEDF-D408-1C3B-9517-59DBF76B70B7}"/>
                </a:ext>
              </a:extLst>
            </p:cNvPr>
            <p:cNvSpPr txBox="1"/>
            <p:nvPr/>
          </p:nvSpPr>
          <p:spPr>
            <a:xfrm>
              <a:off x="1790032" y="6198275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W70×H20mm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E2A40B4F-787E-2909-440F-5EB19C6ABA9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11"/>
          <a:stretch/>
        </p:blipFill>
        <p:spPr>
          <a:xfrm>
            <a:off x="2508070" y="4084319"/>
            <a:ext cx="1667612" cy="110598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37D3404-D5A9-64AC-1F8D-B5FA856C058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13861" y="697968"/>
            <a:ext cx="2047872" cy="145940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27F7FCA-84CE-D0A7-A9B5-9D999055D0E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8263" y="677445"/>
            <a:ext cx="1475458" cy="1475458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CA3DA43-28B7-A42E-03BB-47B8A9488B79}"/>
              </a:ext>
            </a:extLst>
          </p:cNvPr>
          <p:cNvSpPr txBox="1"/>
          <p:nvPr/>
        </p:nvSpPr>
        <p:spPr>
          <a:xfrm>
            <a:off x="5896181" y="2167146"/>
            <a:ext cx="965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ルーペ倍率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67C79DA-94FE-207F-9453-C6DF0EB57B51}"/>
              </a:ext>
            </a:extLst>
          </p:cNvPr>
          <p:cNvGrpSpPr/>
          <p:nvPr/>
        </p:nvGrpSpPr>
        <p:grpSpPr>
          <a:xfrm>
            <a:off x="4530965" y="4741998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508E356-DC1F-E8A1-212A-7EE3C245FB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1271BC97-895A-17F7-341E-17756CEE2AE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2731D74-2CEB-1C5E-22CC-338927C68C4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8C005870-16D2-8158-4C45-AF64BCA9FA5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ADDBD1C8-8189-0438-1555-868083DD7F8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E95323E1-02DA-B29C-147F-7511340243E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16">
              <a:extLst>
                <a:ext uri="{FF2B5EF4-FFF2-40B4-BE49-F238E27FC236}">
                  <a16:creationId xmlns:a16="http://schemas.microsoft.com/office/drawing/2014/main" id="{312B319D-6D06-B1C7-6A5B-43F9636ED987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8009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1035</TotalTime>
  <Words>72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17</cp:revision>
  <dcterms:created xsi:type="dcterms:W3CDTF">2023-01-27T06:17:12Z</dcterms:created>
  <dcterms:modified xsi:type="dcterms:W3CDTF">2025-01-07T06:41:17Z</dcterms:modified>
</cp:coreProperties>
</file>