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図 17">
            <a:extLst>
              <a:ext uri="{FF2B5EF4-FFF2-40B4-BE49-F238E27FC236}">
                <a16:creationId xmlns:a16="http://schemas.microsoft.com/office/drawing/2014/main" id="{537DC38B-9AA4-AB7A-21FD-A8A1CD0BE59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837509" y="5521235"/>
            <a:ext cx="1049824" cy="801188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4108EABD-587F-530D-7CFB-EDA44AEBE0C5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8108" y="1750212"/>
            <a:ext cx="2693765" cy="2693765"/>
          </a:xfrm>
          <a:prstGeom prst="rect">
            <a:avLst/>
          </a:prstGeom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1E6CAFF-2B7F-7C24-E918-1B7A049C4EA1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chemeClr val="accent2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770C4EE-5223-97EA-26A0-FECC769ECFD2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chemeClr val="accent2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1" y="494110"/>
            <a:ext cx="384014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lang="en-US" altLang="ja-JP" sz="1600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M2808</a:t>
            </a:r>
            <a:endParaRPr lang="en-US" altLang="ja-JP" sz="1600" b="0" i="0" dirty="0">
              <a:solidFill>
                <a:srgbClr val="333333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sz="24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カードルーペ</a:t>
            </a:r>
            <a:endParaRPr lang="ja-JP" altLang="en-US" sz="2400" b="1" i="0" u="sng" dirty="0">
              <a:solidFill>
                <a:srgbClr val="33333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18822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:\65(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\72)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114C68E5-951A-FCED-205F-C8AE03A87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2625054"/>
              </p:ext>
            </p:extLst>
          </p:nvPr>
        </p:nvGraphicFramePr>
        <p:xfrm>
          <a:off x="4632411" y="2731945"/>
          <a:ext cx="4122148" cy="1643775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85×55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4g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PVC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カラー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ホワイト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667908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袋サイズ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入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)90×62×1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ルーペ倍率 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倍、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OPP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袋入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1,000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545325" y="2477656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6330DE5-5203-5D5B-7573-FF0E5C7911FE}"/>
              </a:ext>
            </a:extLst>
          </p:cNvPr>
          <p:cNvSpPr txBox="1"/>
          <p:nvPr/>
        </p:nvSpPr>
        <p:spPr>
          <a:xfrm>
            <a:off x="278675" y="1593668"/>
            <a:ext cx="288732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名入れ面が広く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PR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効果大！カードサイズのため、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財布やカードケースにも入ります。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F98D5C8-77FA-8B8C-ED8F-3C707FBCD5B3}"/>
              </a:ext>
            </a:extLst>
          </p:cNvPr>
          <p:cNvSpPr txBox="1"/>
          <p:nvPr/>
        </p:nvSpPr>
        <p:spPr>
          <a:xfrm>
            <a:off x="323035" y="5444098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名入れ範囲</a:t>
            </a: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797DE5AD-E18E-C388-0D88-03CBD9FAE460}"/>
              </a:ext>
            </a:extLst>
          </p:cNvPr>
          <p:cNvGrpSpPr/>
          <p:nvPr/>
        </p:nvGrpSpPr>
        <p:grpSpPr>
          <a:xfrm>
            <a:off x="1262742" y="5495109"/>
            <a:ext cx="2168435" cy="1010193"/>
            <a:chOff x="1254034" y="5468983"/>
            <a:chExt cx="2168435" cy="1010193"/>
          </a:xfrm>
        </p:grpSpPr>
        <p:sp>
          <p:nvSpPr>
            <p:cNvPr id="9" name="四角形: 角を丸くする 8">
              <a:extLst>
                <a:ext uri="{FF2B5EF4-FFF2-40B4-BE49-F238E27FC236}">
                  <a16:creationId xmlns:a16="http://schemas.microsoft.com/office/drawing/2014/main" id="{1F4CA1F4-B8BE-36A3-CD0E-B0A55438E4C4}"/>
                </a:ext>
              </a:extLst>
            </p:cNvPr>
            <p:cNvSpPr/>
            <p:nvPr/>
          </p:nvSpPr>
          <p:spPr>
            <a:xfrm>
              <a:off x="1254034" y="5468983"/>
              <a:ext cx="2168435" cy="1010193"/>
            </a:xfrm>
            <a:prstGeom prst="roundRect">
              <a:avLst>
                <a:gd name="adj" fmla="val 3372"/>
              </a:avLst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7DB1AEDF-D408-1C3B-9517-59DBF76B70B7}"/>
                </a:ext>
              </a:extLst>
            </p:cNvPr>
            <p:cNvSpPr txBox="1"/>
            <p:nvPr/>
          </p:nvSpPr>
          <p:spPr>
            <a:xfrm>
              <a:off x="1790032" y="6198275"/>
              <a:ext cx="1231427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W70×H20mm</a:t>
              </a:r>
              <a:endPara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pic>
        <p:nvPicPr>
          <p:cNvPr id="10" name="図 9">
            <a:extLst>
              <a:ext uri="{FF2B5EF4-FFF2-40B4-BE49-F238E27FC236}">
                <a16:creationId xmlns:a16="http://schemas.microsoft.com/office/drawing/2014/main" id="{E2A40B4F-787E-2909-440F-5EB19C6ABA9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611"/>
          <a:stretch/>
        </p:blipFill>
        <p:spPr>
          <a:xfrm>
            <a:off x="2508070" y="4084319"/>
            <a:ext cx="1667612" cy="1105989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F37D3404-D5A9-64AC-1F8D-B5FA856C0589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813861" y="697968"/>
            <a:ext cx="2047872" cy="1459403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D27F7FCA-84CE-D0A7-A9B5-9D999055D0E7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78263" y="677445"/>
            <a:ext cx="1475458" cy="1475458"/>
          </a:xfrm>
          <a:prstGeom prst="rect">
            <a:avLst/>
          </a:prstGeom>
        </p:spPr>
      </p:pic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CA3DA43-28B7-A42E-03BB-47B8A9488B79}"/>
              </a:ext>
            </a:extLst>
          </p:cNvPr>
          <p:cNvSpPr txBox="1"/>
          <p:nvPr/>
        </p:nvSpPr>
        <p:spPr>
          <a:xfrm>
            <a:off x="5896181" y="2167146"/>
            <a:ext cx="9655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ルーペ倍率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倍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667C79DA-94FE-207F-9453-C6DF0EB57B51}"/>
              </a:ext>
            </a:extLst>
          </p:cNvPr>
          <p:cNvGrpSpPr/>
          <p:nvPr/>
        </p:nvGrpSpPr>
        <p:grpSpPr>
          <a:xfrm>
            <a:off x="4530965" y="4741998"/>
            <a:ext cx="4421446" cy="1628321"/>
            <a:chOff x="4572000" y="4834493"/>
            <a:chExt cx="4421446" cy="1628321"/>
          </a:xfrm>
        </p:grpSpPr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2508E356-DC1F-E8A1-212A-7EE3C245FB27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1271BC97-895A-17F7-341E-17756CEE2AEC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72731D74-2CEB-1C5E-22CC-338927C68C45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8C005870-16D2-8158-4C45-AF64BCA9FA5A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ADDBD1C8-8189-0438-1555-868083DD7F88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46281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E95323E1-02DA-B29C-147F-7511340243E8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テキスト ボックス 16">
              <a:extLst>
                <a:ext uri="{FF2B5EF4-FFF2-40B4-BE49-F238E27FC236}">
                  <a16:creationId xmlns:a16="http://schemas.microsoft.com/office/drawing/2014/main" id="{312B319D-6D06-B1C7-6A5B-43F9636ED987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1548009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1035</TotalTime>
  <Words>72</Words>
  <Application>Microsoft Office PowerPoint</Application>
  <PresentationFormat>画面に合わせる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17</cp:revision>
  <dcterms:created xsi:type="dcterms:W3CDTF">2023-01-27T06:17:12Z</dcterms:created>
  <dcterms:modified xsi:type="dcterms:W3CDTF">2025-01-07T06:41:17Z</dcterms:modified>
</cp:coreProperties>
</file>